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8"/>
  </p:notesMasterIdLst>
  <p:sldIdLst>
    <p:sldId id="256" r:id="rId2"/>
    <p:sldId id="269" r:id="rId3"/>
    <p:sldId id="260" r:id="rId4"/>
    <p:sldId id="270" r:id="rId5"/>
    <p:sldId id="261" r:id="rId6"/>
    <p:sldId id="271" r:id="rId7"/>
    <p:sldId id="266" r:id="rId8"/>
    <p:sldId id="272" r:id="rId9"/>
    <p:sldId id="258" r:id="rId10"/>
    <p:sldId id="273" r:id="rId11"/>
    <p:sldId id="267" r:id="rId12"/>
    <p:sldId id="274" r:id="rId13"/>
    <p:sldId id="262" r:id="rId14"/>
    <p:sldId id="257" r:id="rId15"/>
    <p:sldId id="275" r:id="rId16"/>
    <p:sldId id="276" r:id="rId17"/>
    <p:sldId id="263" r:id="rId18"/>
    <p:sldId id="277" r:id="rId19"/>
    <p:sldId id="264" r:id="rId20"/>
    <p:sldId id="278" r:id="rId21"/>
    <p:sldId id="265" r:id="rId22"/>
    <p:sldId id="268" r:id="rId23"/>
    <p:sldId id="279" r:id="rId24"/>
    <p:sldId id="280" r:id="rId25"/>
    <p:sldId id="259"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23" autoAdjust="0"/>
    <p:restoredTop sz="44532" autoAdjust="0"/>
  </p:normalViewPr>
  <p:slideViewPr>
    <p:cSldViewPr>
      <p:cViewPr>
        <p:scale>
          <a:sx n="100" d="100"/>
          <a:sy n="100" d="100"/>
        </p:scale>
        <p:origin x="-78" y="-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727BFB-609C-4E8B-9849-446EB0C617DF}" type="datetimeFigureOut">
              <a:rPr lang="en-US" smtClean="0"/>
              <a:pPr/>
              <a:t>9/26/2011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3A4665-FE9E-4760-A78B-94D8917446E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BF6768B-5B17-433B-9F9A-349F52BB699B}"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316E82B1-6B87-4695-A571-2F35985C52A9}" type="datetimeFigureOut">
              <a:rPr lang="en-US" smtClean="0"/>
              <a:pPr/>
              <a:t>9/26/2011</a:t>
            </a:fld>
            <a:endParaRPr lang="en-US" dirty="0"/>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E5E6E5D-2F6C-40ED-A2DD-46FD942F3B7E}" type="slidenum">
              <a:rPr lang="en-US" smtClean="0"/>
              <a:pPr/>
              <a:t>‹#›</a:t>
            </a:fld>
            <a:endParaRPr lang="en-US" dirty="0"/>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6E82B1-6B87-4695-A571-2F35985C52A9}" type="datetimeFigureOut">
              <a:rPr lang="en-US" smtClean="0"/>
              <a:pPr/>
              <a:t>9/26/2011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E5E6E5D-2F6C-40ED-A2DD-46FD942F3B7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6E82B1-6B87-4695-A571-2F35985C52A9}" type="datetimeFigureOut">
              <a:rPr lang="en-US" smtClean="0"/>
              <a:pPr/>
              <a:t>9/26/2011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E5E6E5D-2F6C-40ED-A2DD-46FD942F3B7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6E82B1-6B87-4695-A571-2F35985C52A9}" type="datetimeFigureOut">
              <a:rPr lang="en-US" smtClean="0"/>
              <a:pPr/>
              <a:t>9/26/2011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E5E6E5D-2F6C-40ED-A2DD-46FD942F3B7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316E82B1-6B87-4695-A571-2F35985C52A9}" type="datetimeFigureOut">
              <a:rPr lang="en-US" smtClean="0"/>
              <a:pPr/>
              <a:t>9/26/2011</a:t>
            </a:fld>
            <a:endParaRPr lang="en-US" dirty="0"/>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E5E6E5D-2F6C-40ED-A2DD-46FD942F3B7E}" type="slidenum">
              <a:rPr lang="en-US" smtClean="0"/>
              <a:pPr/>
              <a:t>‹#›</a:t>
            </a:fld>
            <a:endParaRPr lang="en-US" dirty="0"/>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16E82B1-6B87-4695-A571-2F35985C52A9}" type="datetimeFigureOut">
              <a:rPr lang="en-US" smtClean="0"/>
              <a:pPr/>
              <a:t>9/26/2011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a:xfrm>
            <a:off x="8641080" y="6514568"/>
            <a:ext cx="464288" cy="274320"/>
          </a:xfrm>
        </p:spPr>
        <p:txBody>
          <a:bodyPr/>
          <a:lstStyle>
            <a:extLst/>
          </a:lstStyle>
          <a:p>
            <a:fld id="{9E5E6E5D-2F6C-40ED-A2DD-46FD942F3B7E}" type="slidenum">
              <a:rPr lang="en-US" smtClean="0"/>
              <a:pPr/>
              <a:t>‹#›</a:t>
            </a:fld>
            <a:endParaRPr lang="en-US" dirty="0"/>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16E82B1-6B87-4695-A571-2F35985C52A9}" type="datetimeFigureOut">
              <a:rPr lang="en-US" smtClean="0"/>
              <a:pPr/>
              <a:t>9/26/2011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a:xfrm>
            <a:off x="8641080" y="6514568"/>
            <a:ext cx="464288" cy="274320"/>
          </a:xfrm>
        </p:spPr>
        <p:txBody>
          <a:bodyPr/>
          <a:lstStyle>
            <a:extLst/>
          </a:lstStyle>
          <a:p>
            <a:fld id="{9E5E6E5D-2F6C-40ED-A2DD-46FD942F3B7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16E82B1-6B87-4695-A571-2F35985C52A9}" type="datetimeFigureOut">
              <a:rPr lang="en-US" smtClean="0"/>
              <a:pPr/>
              <a:t>9/26/2011</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9E5E6E5D-2F6C-40ED-A2DD-46FD942F3B7E}" type="slidenum">
              <a:rPr lang="en-US" smtClean="0"/>
              <a:pPr/>
              <a:t>‹#›</a:t>
            </a:fld>
            <a:endParaRPr lang="en-US" dirty="0"/>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16E82B1-6B87-4695-A571-2F35985C52A9}" type="datetimeFigureOut">
              <a:rPr lang="en-US" smtClean="0"/>
              <a:pPr/>
              <a:t>9/26/2011</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9E5E6E5D-2F6C-40ED-A2DD-46FD942F3B7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316E82B1-6B87-4695-A571-2F35985C52A9}" type="datetimeFigureOut">
              <a:rPr lang="en-US" smtClean="0"/>
              <a:pPr/>
              <a:t>9/26/2011</a:t>
            </a:fld>
            <a:endParaRPr lang="en-US" dirty="0"/>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E5E6E5D-2F6C-40ED-A2DD-46FD942F3B7E}" type="slidenum">
              <a:rPr lang="en-US" smtClean="0"/>
              <a:pPr/>
              <a:t>‹#›</a:t>
            </a:fld>
            <a:endParaRPr lang="en-US" dirty="0"/>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316E82B1-6B87-4695-A571-2F35985C52A9}" type="datetimeFigureOut">
              <a:rPr lang="en-US" smtClean="0"/>
              <a:pPr/>
              <a:t>9/26/2011</a:t>
            </a:fld>
            <a:endParaRPr lang="en-US" dirty="0"/>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E5E6E5D-2F6C-40ED-A2DD-46FD942F3B7E}" type="slidenum">
              <a:rPr lang="en-US" smtClean="0"/>
              <a:pPr/>
              <a:t>‹#›</a:t>
            </a:fld>
            <a:endParaRPr lang="en-US" dirty="0"/>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dirty="0"/>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316E82B1-6B87-4695-A571-2F35985C52A9}" type="datetimeFigureOut">
              <a:rPr lang="en-US" smtClean="0"/>
              <a:pPr/>
              <a:t>9/26/2011</a:t>
            </a:fld>
            <a:endParaRPr lang="en-US" dirty="0"/>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9E5E6E5D-2F6C-40ED-A2DD-46FD942F3B7E}" type="slidenum">
              <a:rPr lang="en-US" smtClean="0"/>
              <a:pPr/>
              <a:t>‹#›</a:t>
            </a:fld>
            <a:endParaRPr lang="en-US" dirty="0"/>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7.jpeg"/><Relationship Id="rId7" Type="http://schemas.openxmlformats.org/officeDocument/2006/relationships/image" Target="../media/image9.jpeg"/><Relationship Id="rId2" Type="http://schemas.openxmlformats.org/officeDocument/2006/relationships/hyperlink" Target="http://science.howstuffworks.com/enlarge-image.htm?terms=tank+-thomas&amp;page=0&amp;gallery=1" TargetMode="External"/><Relationship Id="rId1" Type="http://schemas.openxmlformats.org/officeDocument/2006/relationships/slideLayout" Target="../slideLayouts/slideLayout2.xml"/><Relationship Id="rId6" Type="http://schemas.openxmlformats.org/officeDocument/2006/relationships/hyperlink" Target="http://science.howstuffworks.com/enlarge-image.htm?terms=tank+-thomas&amp;gallery=1&amp;page=32" TargetMode="External"/><Relationship Id="rId5" Type="http://schemas.openxmlformats.org/officeDocument/2006/relationships/image" Target="../media/image8.jpeg"/><Relationship Id="rId10" Type="http://schemas.openxmlformats.org/officeDocument/2006/relationships/image" Target="../media/image12.jpeg"/><Relationship Id="rId4" Type="http://schemas.openxmlformats.org/officeDocument/2006/relationships/hyperlink" Target="http://science.howstuffworks.com/enlarge-image.htm?terms=tank+-thomas&amp;gallery=1&amp;page=18" TargetMode="External"/><Relationship Id="rId9" Type="http://schemas.openxmlformats.org/officeDocument/2006/relationships/image" Target="../media/image11.jpeg"/></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8" Type="http://schemas.openxmlformats.org/officeDocument/2006/relationships/hyperlink" Target="http://science.howstuffworks.com/enlarge-image.htm?terms=tank+-thomas&amp;page=0&amp;gallery=1" TargetMode="External"/><Relationship Id="rId3" Type="http://schemas.openxmlformats.org/officeDocument/2006/relationships/image" Target="../media/image15.jpeg"/><Relationship Id="rId7"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cience.howstuffworks.com/enlarge-image.htm?terms=tank+-thomas&amp;gallery=1&amp;page=18" TargetMode="External"/><Relationship Id="rId5" Type="http://schemas.openxmlformats.org/officeDocument/2006/relationships/image" Target="../media/image9.jpeg"/><Relationship Id="rId4" Type="http://schemas.openxmlformats.org/officeDocument/2006/relationships/hyperlink" Target="http://science.howstuffworks.com/enlarge-image.htm?terms=tank+-thomas&amp;gallery=1&amp;page=32" TargetMode="External"/><Relationship Id="rId9" Type="http://schemas.openxmlformats.org/officeDocument/2006/relationships/image" Target="../media/image7.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www.firstworldwar.com/weaponry/tanks.htm" TargetMode="External"/><Relationship Id="rId3" Type="http://schemas.openxmlformats.org/officeDocument/2006/relationships/hyperlink" Target="http://science.howstuffworks.com/m1-tank1.htm" TargetMode="External"/><Relationship Id="rId7" Type="http://schemas.openxmlformats.org/officeDocument/2006/relationships/hyperlink" Target="http://mailer.fsu.edu/~akirk/tanks/UnitedStates/heavytanks/HeavyTanks.html" TargetMode="External"/><Relationship Id="rId12" Type="http://schemas.openxmlformats.org/officeDocument/2006/relationships/hyperlink" Target="http://science.howstuffworks.com/amx-13-light-tank.htm" TargetMode="External"/><Relationship Id="rId2"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hyperlink" Target="http://www.brainyquote.com/quotes/keywords/tanks.html" TargetMode="External"/><Relationship Id="rId11" Type="http://schemas.openxmlformats.org/officeDocument/2006/relationships/hyperlink" Target="http://www.militaryfactory.com/armor/light-tanks.asp" TargetMode="External"/><Relationship Id="rId5" Type="http://schemas.openxmlformats.org/officeDocument/2006/relationships/hyperlink" Target="http://www.historywiz.org/tank.htm" TargetMode="External"/><Relationship Id="rId10" Type="http://schemas.openxmlformats.org/officeDocument/2006/relationships/hyperlink" Target="http://science.howstuffworks.com/m1-tank3.htm" TargetMode="External"/><Relationship Id="rId4" Type="http://schemas.openxmlformats.org/officeDocument/2006/relationships/hyperlink" Target="http://science.howstuffworks.com/enlarge-image.htm?terms=tank+-thomas&amp;gallery=1&amp;page=22" TargetMode="External"/><Relationship Id="rId9" Type="http://schemas.openxmlformats.org/officeDocument/2006/relationships/hyperlink" Target="http://science.howstuffworks.com/m1-tank2.htm"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militaryfactory.com/armor/light-tanks.asp" TargetMode="External"/><Relationship Id="rId2" Type="http://schemas.openxmlformats.org/officeDocument/2006/relationships/hyperlink" Target="http://science.howstuffworks.com/m1-tank3.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ttp://www.historywiz.org/images/worldwarI/littlewillie.jpg"/>
          <p:cNvPicPr>
            <a:picLocks noChangeAspect="1" noChangeArrowheads="1"/>
          </p:cNvPicPr>
          <p:nvPr/>
        </p:nvPicPr>
        <p:blipFill>
          <a:blip r:embed="rId2" cstate="print"/>
          <a:srcRect/>
          <a:stretch>
            <a:fillRect/>
          </a:stretch>
        </p:blipFill>
        <p:spPr bwMode="auto">
          <a:xfrm>
            <a:off x="2590800" y="4038600"/>
            <a:ext cx="3467100" cy="2076450"/>
          </a:xfrm>
          <a:prstGeom prst="rect">
            <a:avLst/>
          </a:prstGeom>
          <a:noFill/>
        </p:spPr>
      </p:pic>
      <p:sp>
        <p:nvSpPr>
          <p:cNvPr id="2" name="Title 1"/>
          <p:cNvSpPr>
            <a:spLocks noGrp="1"/>
          </p:cNvSpPr>
          <p:nvPr>
            <p:ph type="ctrTitle"/>
          </p:nvPr>
        </p:nvSpPr>
        <p:spPr>
          <a:xfrm>
            <a:off x="685800" y="381000"/>
            <a:ext cx="7772400" cy="1470025"/>
          </a:xfrm>
        </p:spPr>
        <p:txBody>
          <a:bodyPr/>
          <a:lstStyle/>
          <a:p>
            <a:r>
              <a:rPr lang="en-US" dirty="0" smtClean="0"/>
              <a:t>Technology Investigation</a:t>
            </a:r>
            <a:endParaRPr lang="en-US" dirty="0"/>
          </a:p>
        </p:txBody>
      </p:sp>
      <p:sp>
        <p:nvSpPr>
          <p:cNvPr id="3" name="Subtitle 2"/>
          <p:cNvSpPr>
            <a:spLocks noGrp="1"/>
          </p:cNvSpPr>
          <p:nvPr>
            <p:ph type="subTitle" idx="1"/>
          </p:nvPr>
        </p:nvSpPr>
        <p:spPr>
          <a:xfrm>
            <a:off x="1524000" y="6134100"/>
            <a:ext cx="5943600" cy="1447800"/>
          </a:xfrm>
        </p:spPr>
        <p:txBody>
          <a:bodyPr/>
          <a:lstStyle/>
          <a:p>
            <a:r>
              <a:rPr lang="en-US" dirty="0" smtClean="0"/>
              <a:t>GTT Project 1.1.3a</a:t>
            </a:r>
          </a:p>
        </p:txBody>
      </p:sp>
      <p:sp>
        <p:nvSpPr>
          <p:cNvPr id="4" name="TextBox 3"/>
          <p:cNvSpPr txBox="1"/>
          <p:nvPr/>
        </p:nvSpPr>
        <p:spPr>
          <a:xfrm>
            <a:off x="2209800" y="2209800"/>
            <a:ext cx="4267200" cy="1323439"/>
          </a:xfrm>
          <a:prstGeom prst="rect">
            <a:avLst/>
          </a:prstGeom>
          <a:noFill/>
        </p:spPr>
        <p:txBody>
          <a:bodyPr wrap="square" rtlCol="0">
            <a:spAutoFit/>
          </a:bodyPr>
          <a:lstStyle/>
          <a:p>
            <a:pPr algn="ctr"/>
            <a:r>
              <a:rPr lang="en-US" sz="4000" dirty="0" smtClean="0">
                <a:latin typeface="Arial Black" pitchFamily="34" charset="0"/>
              </a:rPr>
              <a:t>Armored Vehicles-Tank</a:t>
            </a:r>
            <a:endParaRPr lang="en-US" sz="4000" dirty="0">
              <a:latin typeface="Arial Black" pitchFamily="34" charset="0"/>
            </a:endParaRPr>
          </a:p>
        </p:txBody>
      </p:sp>
      <p:sp>
        <p:nvSpPr>
          <p:cNvPr id="5" name="TextBox 4"/>
          <p:cNvSpPr txBox="1"/>
          <p:nvPr/>
        </p:nvSpPr>
        <p:spPr>
          <a:xfrm>
            <a:off x="2819400" y="1752600"/>
            <a:ext cx="3505200" cy="523220"/>
          </a:xfrm>
          <a:prstGeom prst="rect">
            <a:avLst/>
          </a:prstGeom>
          <a:noFill/>
        </p:spPr>
        <p:txBody>
          <a:bodyPr wrap="square" rtlCol="0">
            <a:spAutoFit/>
          </a:bodyPr>
          <a:lstStyle/>
          <a:p>
            <a:r>
              <a:rPr lang="en-US" sz="2800" dirty="0" smtClean="0"/>
              <a:t>By: Adriel Castro</a:t>
            </a:r>
            <a:endParaRPr lang="en-US" sz="2800" dirty="0"/>
          </a:p>
        </p:txBody>
      </p:sp>
    </p:spTree>
  </p:cSld>
  <p:clrMapOvr>
    <a:masterClrMapping/>
  </p:clrMapOvr>
  <p:transition spd="med"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250" autoRev="1" fill="hold">
                                          <p:stCondLst>
                                            <p:cond delay="0"/>
                                          </p:stCondLst>
                                        </p:cTn>
                                        <p:tgtEl>
                                          <p:spTgt spid="2"/>
                                        </p:tgtEl>
                                        <p:attrNameLst>
                                          <p:attrName>ppt_w</p:attrName>
                                        </p:attrNameLst>
                                      </p:cBhvr>
                                    </p:anim>
                                    <p:anim by="(#ppt_w*0.50)" calcmode="lin" valueType="num">
                                      <p:cBhvr>
                                        <p:cTn id="8" dur="250" decel="50000" autoRev="1" fill="hold">
                                          <p:stCondLst>
                                            <p:cond delay="0"/>
                                          </p:stCondLst>
                                        </p:cTn>
                                        <p:tgtEl>
                                          <p:spTgt spid="2"/>
                                        </p:tgtEl>
                                        <p:attrNameLst>
                                          <p:attrName>ppt_x</p:attrName>
                                        </p:attrNameLst>
                                      </p:cBhvr>
                                    </p:anim>
                                    <p:anim from="(-#ppt_h/2)" to="(#ppt_y)" calcmode="lin" valueType="num">
                                      <p:cBhvr>
                                        <p:cTn id="9" dur="500" fill="hold">
                                          <p:stCondLst>
                                            <p:cond delay="0"/>
                                          </p:stCondLst>
                                        </p:cTn>
                                        <p:tgtEl>
                                          <p:spTgt spid="2"/>
                                        </p:tgtEl>
                                        <p:attrNameLst>
                                          <p:attrName>ppt_y</p:attrName>
                                        </p:attrNameLst>
                                      </p:cBhvr>
                                    </p:anim>
                                    <p:animRot by="21600000">
                                      <p:cBhvr>
                                        <p:cTn id="10" dur="5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8" presetClass="entr" presetSubtype="0" accel="50000" fill="hold" nodeType="clickEffect">
                                  <p:stCondLst>
                                    <p:cond delay="0"/>
                                  </p:stCondLst>
                                  <p:iterate type="lt">
                                    <p:tmPct val="50000"/>
                                  </p:iterate>
                                  <p:childTnLst>
                                    <p:set>
                                      <p:cBhvr>
                                        <p:cTn id="14" dur="1" fill="hold">
                                          <p:stCondLst>
                                            <p:cond delay="0"/>
                                          </p:stCondLst>
                                        </p:cTn>
                                        <p:tgtEl>
                                          <p:spTgt spid="5">
                                            <p:txEl>
                                              <p:pRg st="0" end="0"/>
                                            </p:txEl>
                                          </p:spTgt>
                                        </p:tgtEl>
                                        <p:attrNameLst>
                                          <p:attrName>style.visibility</p:attrName>
                                        </p:attrNameLst>
                                      </p:cBhvr>
                                      <p:to>
                                        <p:strVal val="visible"/>
                                      </p:to>
                                    </p:set>
                                    <p:set>
                                      <p:cBhvr>
                                        <p:cTn id="15" dur="228" fill="hold">
                                          <p:stCondLst>
                                            <p:cond delay="0"/>
                                          </p:stCondLst>
                                        </p:cTn>
                                        <p:tgtEl>
                                          <p:spTgt spid="5">
                                            <p:txEl>
                                              <p:pRg st="0" end="0"/>
                                            </p:txEl>
                                          </p:spTgt>
                                        </p:tgtEl>
                                        <p:attrNameLst>
                                          <p:attrName>style.rotation</p:attrName>
                                        </p:attrNameLst>
                                      </p:cBhvr>
                                      <p:to>
                                        <p:strVal val="-45.0"/>
                                      </p:to>
                                    </p:set>
                                    <p:anim calcmode="lin" valueType="num">
                                      <p:cBhvr>
                                        <p:cTn id="16" dur="228" fill="hold">
                                          <p:stCondLst>
                                            <p:cond delay="228"/>
                                          </p:stCondLst>
                                        </p:cTn>
                                        <p:tgtEl>
                                          <p:spTgt spid="5">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17" dur="228" fill="hold">
                                          <p:stCondLst>
                                            <p:cond delay="0"/>
                                          </p:stCondLst>
                                        </p:cTn>
                                        <p:tgtEl>
                                          <p:spTgt spid="5">
                                            <p:txEl>
                                              <p:pRg st="0" end="0"/>
                                            </p:txEl>
                                          </p:spTgt>
                                        </p:tgtEl>
                                        <p:attrNameLst>
                                          <p:attrName>ppt_y</p:attrName>
                                        </p:attrNameLst>
                                      </p:cBhvr>
                                      <p:tavLst>
                                        <p:tav tm="0">
                                          <p:val>
                                            <p:strVal val="#ppt_y-1"/>
                                          </p:val>
                                        </p:tav>
                                        <p:tav tm="100000">
                                          <p:val>
                                            <p:strVal val="#ppt_y-(0.354*#ppt_w-0.172*#ppt_h)"/>
                                          </p:val>
                                        </p:tav>
                                      </p:tavLst>
                                    </p:anim>
                                    <p:anim calcmode="lin" valueType="num">
                                      <p:cBhvr>
                                        <p:cTn id="18" dur="78" decel="50000" autoRev="1" fill="hold">
                                          <p:stCondLst>
                                            <p:cond delay="228"/>
                                          </p:stCondLst>
                                        </p:cTn>
                                        <p:tgtEl>
                                          <p:spTgt spid="5">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9" dur="68" fill="hold">
                                          <p:stCondLst>
                                            <p:cond delay="432"/>
                                          </p:stCondLst>
                                        </p:cTn>
                                        <p:tgtEl>
                                          <p:spTgt spid="5">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4" presetClass="entr" presetSubtype="0" fill="hold" nodeType="click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 from="(-#ppt_w/2)" to="(#ppt_x)" calcmode="lin" valueType="num">
                                      <p:cBhvr>
                                        <p:cTn id="24" dur="300" fill="hold">
                                          <p:stCondLst>
                                            <p:cond delay="0"/>
                                          </p:stCondLst>
                                        </p:cTn>
                                        <p:tgtEl>
                                          <p:spTgt spid="4">
                                            <p:txEl>
                                              <p:pRg st="0" end="0"/>
                                            </p:txEl>
                                          </p:spTgt>
                                        </p:tgtEl>
                                        <p:attrNameLst>
                                          <p:attrName>ppt_x</p:attrName>
                                        </p:attrNameLst>
                                      </p:cBhvr>
                                    </p:anim>
                                    <p:anim from="0" to="-1.0" calcmode="lin" valueType="num">
                                      <p:cBhvr>
                                        <p:cTn id="25" dur="100" decel="50000" autoRev="1" fill="hold">
                                          <p:stCondLst>
                                            <p:cond delay="300"/>
                                          </p:stCondLst>
                                        </p:cTn>
                                        <p:tgtEl>
                                          <p:spTgt spid="4">
                                            <p:txEl>
                                              <p:pRg st="0" end="0"/>
                                            </p:txEl>
                                          </p:spTgt>
                                        </p:tgtEl>
                                        <p:attrNameLst>
                                          <p:attrName>xshear</p:attrName>
                                        </p:attrNameLst>
                                      </p:cBhvr>
                                    </p:anim>
                                    <p:animScale>
                                      <p:cBhvr>
                                        <p:cTn id="26" dur="100" decel="100000" autoRev="1" fill="hold">
                                          <p:stCondLst>
                                            <p:cond delay="300"/>
                                          </p:stCondLst>
                                        </p:cTn>
                                        <p:tgtEl>
                                          <p:spTgt spid="4">
                                            <p:txEl>
                                              <p:pRg st="0" end="0"/>
                                            </p:txEl>
                                          </p:spTgt>
                                        </p:tgtEl>
                                      </p:cBhvr>
                                      <p:from x="100000" y="100000"/>
                                      <p:to x="80000" y="100000"/>
                                    </p:animScale>
                                    <p:anim by="(#ppt_h/3+#ppt_w*0.1)" calcmode="lin" valueType="num">
                                      <p:cBhvr additive="sum">
                                        <p:cTn id="27" dur="100" decel="100000" autoRev="1" fill="hold">
                                          <p:stCondLst>
                                            <p:cond delay="300"/>
                                          </p:stCondLst>
                                        </p:cTn>
                                        <p:tgtEl>
                                          <p:spTgt spid="4">
                                            <p:txEl>
                                              <p:pRg st="0" end="0"/>
                                            </p:txEl>
                                          </p:spTgt>
                                        </p:tgtEl>
                                        <p:attrNameLst>
                                          <p:attrName>ppt_x</p:attrName>
                                        </p:attrNameLst>
                                      </p:cBhvr>
                                    </p:anim>
                                  </p:childTnLst>
                                </p:cTn>
                              </p:par>
                            </p:childTnLst>
                          </p:cTn>
                        </p:par>
                      </p:childTnLst>
                    </p:cTn>
                  </p:par>
                  <p:par>
                    <p:cTn id="28" fill="hold">
                      <p:stCondLst>
                        <p:cond delay="indefinite"/>
                      </p:stCondLst>
                      <p:childTnLst>
                        <p:par>
                          <p:cTn id="29" fill="hold">
                            <p:stCondLst>
                              <p:cond delay="0"/>
                            </p:stCondLst>
                            <p:childTnLst>
                              <p:par>
                                <p:cTn id="30" presetID="45" presetClass="entr" presetSubtype="0" fill="hold" nodeType="clickEffect">
                                  <p:stCondLst>
                                    <p:cond delay="0"/>
                                  </p:stCondLst>
                                  <p:iterate type="lt">
                                    <p:tmPct val="10000"/>
                                  </p:iterate>
                                  <p:childTnLst>
                                    <p:set>
                                      <p:cBhvr>
                                        <p:cTn id="31" dur="1" fill="hold">
                                          <p:stCondLst>
                                            <p:cond delay="0"/>
                                          </p:stCondLst>
                                        </p:cTn>
                                        <p:tgtEl>
                                          <p:spTgt spid="3">
                                            <p:txEl>
                                              <p:pRg st="0" end="0"/>
                                            </p:txEl>
                                          </p:spTgt>
                                        </p:tgtEl>
                                        <p:attrNameLst>
                                          <p:attrName>style.visibility</p:attrName>
                                        </p:attrNameLst>
                                      </p:cBhvr>
                                      <p:to>
                                        <p:strVal val="visible"/>
                                      </p:to>
                                    </p:set>
                                    <p:animEffect transition="in" filter="fade">
                                      <p:cBhvr>
                                        <p:cTn id="32" dur="500"/>
                                        <p:tgtEl>
                                          <p:spTgt spid="3">
                                            <p:txEl>
                                              <p:pRg st="0" end="0"/>
                                            </p:txEl>
                                          </p:spTgt>
                                        </p:tgtEl>
                                      </p:cBhvr>
                                    </p:animEffect>
                                    <p:anim calcmode="lin" valueType="num">
                                      <p:cBhvr>
                                        <p:cTn id="33" dur="5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34"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Quote about the Invention</a:t>
            </a:r>
            <a:endParaRPr lang="en-US" dirty="0"/>
          </a:p>
        </p:txBody>
      </p:sp>
      <p:sp>
        <p:nvSpPr>
          <p:cNvPr id="3" name="Content Placeholder 2"/>
          <p:cNvSpPr>
            <a:spLocks noGrp="1"/>
          </p:cNvSpPr>
          <p:nvPr>
            <p:ph idx="1"/>
          </p:nvPr>
        </p:nvSpPr>
        <p:spPr/>
        <p:txBody>
          <a:bodyPr>
            <a:normAutofit/>
          </a:bodyPr>
          <a:lstStyle/>
          <a:p>
            <a:r>
              <a:rPr lang="en-US" dirty="0" smtClean="0"/>
              <a:t>Quote: “if the tanks succeed then victory follows” by: Heinz Guderian</a:t>
            </a:r>
          </a:p>
          <a:p>
            <a:r>
              <a:rPr lang="en-US" dirty="0" smtClean="0"/>
              <a:t>Quote:”the tanks come in two forms :deadly kind and the “liberating kind”. by:  Robert fisk</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plus(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Innovations for improvement</a:t>
            </a:r>
            <a:endParaRPr lang="en-US" dirty="0"/>
          </a:p>
        </p:txBody>
      </p:sp>
      <p:sp>
        <p:nvSpPr>
          <p:cNvPr id="3" name="Content Placeholder 2"/>
          <p:cNvSpPr>
            <a:spLocks noGrp="1"/>
          </p:cNvSpPr>
          <p:nvPr>
            <p:ph idx="1"/>
          </p:nvPr>
        </p:nvSpPr>
        <p:spPr/>
        <p:txBody>
          <a:bodyPr/>
          <a:lstStyle/>
          <a:p>
            <a:r>
              <a:rPr lang="en-US" dirty="0" smtClean="0"/>
              <a:t>Tanks Should Have Heat-Seeking Camera That Shows any enemies around inbound by you</a:t>
            </a:r>
          </a:p>
          <a:p>
            <a:r>
              <a:rPr lang="en-US" dirty="0" smtClean="0"/>
              <a:t> It Should Work Like A Bike Except for a Tank to save gas and money</a:t>
            </a:r>
          </a:p>
          <a:p>
            <a:r>
              <a:rPr lang="en-US" dirty="0" smtClean="0"/>
              <a:t> I would Use Solar Power To Save Gas again but even greener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Innovations for improvement</a:t>
            </a:r>
            <a:endParaRPr lang="en-US" dirty="0"/>
          </a:p>
        </p:txBody>
      </p:sp>
      <p:sp>
        <p:nvSpPr>
          <p:cNvPr id="3" name="Content Placeholder 2"/>
          <p:cNvSpPr>
            <a:spLocks noGrp="1"/>
          </p:cNvSpPr>
          <p:nvPr>
            <p:ph idx="1"/>
          </p:nvPr>
        </p:nvSpPr>
        <p:spPr/>
        <p:txBody>
          <a:bodyPr/>
          <a:lstStyle/>
          <a:p>
            <a:r>
              <a:rPr lang="en-US" dirty="0" smtClean="0"/>
              <a:t>I would put cameras on the out side  to protect our blind side.</a:t>
            </a:r>
          </a:p>
          <a:p>
            <a:r>
              <a:rPr lang="en-US" dirty="0" smtClean="0"/>
              <a:t>I would also put more guns on it to have rapid fire when I need to reload .  </a:t>
            </a:r>
          </a:p>
          <a:p>
            <a:r>
              <a:rPr lang="en-US" dirty="0" smtClean="0"/>
              <a:t>I would have the tank solar power to save focal flues.</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Inventions</a:t>
            </a:r>
            <a:endParaRPr lang="en-US" dirty="0"/>
          </a:p>
        </p:txBody>
      </p:sp>
      <p:sp>
        <p:nvSpPr>
          <p:cNvPr id="3" name="Content Placeholder 2"/>
          <p:cNvSpPr>
            <a:spLocks noGrp="1"/>
          </p:cNvSpPr>
          <p:nvPr>
            <p:ph idx="1"/>
          </p:nvPr>
        </p:nvSpPr>
        <p:spPr/>
        <p:txBody>
          <a:bodyPr anchor="ctr">
            <a:normAutofit fontScale="77500" lnSpcReduction="20000"/>
          </a:bodyPr>
          <a:lstStyle/>
          <a:p>
            <a:r>
              <a:rPr lang="en-US" sz="4400" dirty="0" smtClean="0"/>
              <a:t>Heavy Tanks- Used To Attract attention on the battlefield and to also to control the battlefield and clear an area  </a:t>
            </a:r>
            <a:endParaRPr lang="en-US" dirty="0" smtClean="0"/>
          </a:p>
          <a:p>
            <a:pPr lvl="1">
              <a:buNone/>
            </a:pPr>
            <a:endParaRPr lang="en-US" dirty="0" smtClean="0"/>
          </a:p>
          <a:p>
            <a:r>
              <a:rPr lang="en-US" sz="4800" dirty="0" smtClean="0"/>
              <a:t>Light Tanks- Are lightly armored and have more speed and are smaller and are also used to attack other tanks</a:t>
            </a:r>
            <a:endParaRPr lang="en-US" dirty="0" smtClean="0"/>
          </a:p>
          <a:p>
            <a:pPr>
              <a:buNone/>
            </a:pPr>
            <a:r>
              <a:rPr lang="en-US" dirty="0"/>
              <a:t>	</a:t>
            </a:r>
            <a:r>
              <a:rPr lang="en-US" dirty="0" smtClean="0"/>
              <a:t>	 </a:t>
            </a:r>
            <a:endParaRPr lang="en-US" dirty="0"/>
          </a:p>
          <a:p>
            <a:pPr lvl="1">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Inventions</a:t>
            </a:r>
            <a:endParaRPr lang="en-US" dirty="0"/>
          </a:p>
        </p:txBody>
      </p:sp>
      <p:sp>
        <p:nvSpPr>
          <p:cNvPr id="3" name="Content Placeholder 2"/>
          <p:cNvSpPr>
            <a:spLocks noGrp="1"/>
          </p:cNvSpPr>
          <p:nvPr>
            <p:ph idx="1"/>
          </p:nvPr>
        </p:nvSpPr>
        <p:spPr>
          <a:xfrm>
            <a:off x="457200" y="1676400"/>
            <a:ext cx="8229600" cy="4625609"/>
          </a:xfrm>
        </p:spPr>
        <p:txBody>
          <a:bodyPr/>
          <a:lstStyle/>
          <a:p>
            <a:pPr>
              <a:buNone/>
            </a:pPr>
            <a:r>
              <a:rPr lang="en-US" dirty="0" smtClean="0"/>
              <a:t> Heavy Tanks-  </a:t>
            </a:r>
          </a:p>
          <a:p>
            <a:pPr>
              <a:buNone/>
            </a:pPr>
            <a:r>
              <a:rPr lang="en-US" u="sng" dirty="0" smtClean="0"/>
              <a:t> </a:t>
            </a:r>
          </a:p>
          <a:p>
            <a:endParaRPr lang="en-US" dirty="0" smtClean="0"/>
          </a:p>
          <a:p>
            <a:endParaRPr lang="en-US" dirty="0" smtClean="0"/>
          </a:p>
          <a:p>
            <a:pPr>
              <a:buNone/>
            </a:pPr>
            <a:r>
              <a:rPr lang="en-US" dirty="0" smtClean="0"/>
              <a:t>Light Tanks-</a:t>
            </a:r>
            <a:endParaRPr lang="en-US" dirty="0"/>
          </a:p>
        </p:txBody>
      </p:sp>
      <p:pic>
        <p:nvPicPr>
          <p:cNvPr id="6146" name="Picture 2" descr="Post-World War II French AMX-13 Light Tank">
            <a:hlinkClick r:id="rId2"/>
          </p:cNvPr>
          <p:cNvPicPr>
            <a:picLocks noChangeAspect="1" noChangeArrowheads="1"/>
          </p:cNvPicPr>
          <p:nvPr/>
        </p:nvPicPr>
        <p:blipFill>
          <a:blip r:embed="rId3" cstate="print"/>
          <a:srcRect/>
          <a:stretch>
            <a:fillRect/>
          </a:stretch>
        </p:blipFill>
        <p:spPr bwMode="auto">
          <a:xfrm>
            <a:off x="304800" y="4572000"/>
            <a:ext cx="2382801" cy="1828800"/>
          </a:xfrm>
          <a:prstGeom prst="rect">
            <a:avLst/>
          </a:prstGeom>
          <a:noFill/>
        </p:spPr>
      </p:pic>
      <p:pic>
        <p:nvPicPr>
          <p:cNvPr id="6148" name="Picture 4" descr="http://static.howstuffworks.com/gif/amx-13-light-tank-2.jpg">
            <a:hlinkClick r:id="rId4"/>
          </p:cNvPr>
          <p:cNvPicPr>
            <a:picLocks noChangeAspect="1" noChangeArrowheads="1"/>
          </p:cNvPicPr>
          <p:nvPr/>
        </p:nvPicPr>
        <p:blipFill>
          <a:blip r:embed="rId5" cstate="print"/>
          <a:srcRect/>
          <a:stretch>
            <a:fillRect/>
          </a:stretch>
        </p:blipFill>
        <p:spPr bwMode="auto">
          <a:xfrm>
            <a:off x="2895600" y="4648200"/>
            <a:ext cx="2590800" cy="1768221"/>
          </a:xfrm>
          <a:prstGeom prst="rect">
            <a:avLst/>
          </a:prstGeom>
          <a:noFill/>
        </p:spPr>
      </p:pic>
      <p:pic>
        <p:nvPicPr>
          <p:cNvPr id="6150" name="Picture 6" descr="http://static.howstuffworks.com/gif/type-95-ke-go-light-tank.jpg">
            <a:hlinkClick r:id="rId6"/>
          </p:cNvPr>
          <p:cNvPicPr>
            <a:picLocks noChangeAspect="1" noChangeArrowheads="1"/>
          </p:cNvPicPr>
          <p:nvPr/>
        </p:nvPicPr>
        <p:blipFill>
          <a:blip r:embed="rId7" cstate="print"/>
          <a:srcRect/>
          <a:stretch>
            <a:fillRect/>
          </a:stretch>
        </p:blipFill>
        <p:spPr bwMode="auto">
          <a:xfrm>
            <a:off x="5791200" y="4648200"/>
            <a:ext cx="2895600" cy="1917955"/>
          </a:xfrm>
          <a:prstGeom prst="rect">
            <a:avLst/>
          </a:prstGeom>
          <a:noFill/>
        </p:spPr>
      </p:pic>
      <p:pic>
        <p:nvPicPr>
          <p:cNvPr id="6152" name="Picture 8" descr="M-26 Patton Heavy Tank"/>
          <p:cNvPicPr>
            <a:picLocks noChangeAspect="1" noChangeArrowheads="1"/>
          </p:cNvPicPr>
          <p:nvPr/>
        </p:nvPicPr>
        <p:blipFill>
          <a:blip r:embed="rId8" cstate="print"/>
          <a:srcRect/>
          <a:stretch>
            <a:fillRect/>
          </a:stretch>
        </p:blipFill>
        <p:spPr bwMode="auto">
          <a:xfrm>
            <a:off x="685800" y="2209800"/>
            <a:ext cx="2022764" cy="1390650"/>
          </a:xfrm>
          <a:prstGeom prst="rect">
            <a:avLst/>
          </a:prstGeom>
          <a:noFill/>
        </p:spPr>
      </p:pic>
      <p:pic>
        <p:nvPicPr>
          <p:cNvPr id="6154" name="Picture 10" descr="http://t0.gstatic.com/images?q=tbn:ANd9GcTUFIDAhdGVsj_OigFyh1oecBpUFz_P9jVteJoRbxERyFzgebfc"/>
          <p:cNvPicPr>
            <a:picLocks noChangeAspect="1" noChangeArrowheads="1"/>
          </p:cNvPicPr>
          <p:nvPr/>
        </p:nvPicPr>
        <p:blipFill>
          <a:blip r:embed="rId9" cstate="print"/>
          <a:srcRect/>
          <a:stretch>
            <a:fillRect/>
          </a:stretch>
        </p:blipFill>
        <p:spPr bwMode="auto">
          <a:xfrm>
            <a:off x="3276600" y="1981200"/>
            <a:ext cx="2286000" cy="1990726"/>
          </a:xfrm>
          <a:prstGeom prst="rect">
            <a:avLst/>
          </a:prstGeom>
          <a:noFill/>
        </p:spPr>
      </p:pic>
      <p:pic>
        <p:nvPicPr>
          <p:cNvPr id="6158" name="Picture 14" descr="http://t0.gstatic.com/images?q=tbn:ANd9GcR358kFUfmTQc6gzwnlIw44jjZxovtsfKoLFq2yDfMpwBGtZhyb"/>
          <p:cNvPicPr>
            <a:picLocks noChangeAspect="1" noChangeArrowheads="1"/>
          </p:cNvPicPr>
          <p:nvPr/>
        </p:nvPicPr>
        <p:blipFill>
          <a:blip r:embed="rId10" cstate="print"/>
          <a:srcRect/>
          <a:stretch>
            <a:fillRect/>
          </a:stretch>
        </p:blipFill>
        <p:spPr bwMode="auto">
          <a:xfrm>
            <a:off x="5943600" y="2057400"/>
            <a:ext cx="2514600" cy="18954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6152"/>
                                        </p:tgtEl>
                                        <p:attrNameLst>
                                          <p:attrName>style.visibility</p:attrName>
                                        </p:attrNameLst>
                                      </p:cBhvr>
                                      <p:to>
                                        <p:strVal val="visible"/>
                                      </p:to>
                                    </p:set>
                                    <p:anim from="(-#ppt_w/2)" to="(#ppt_x)" calcmode="lin" valueType="num">
                                      <p:cBhvr>
                                        <p:cTn id="7" dur="600" fill="hold">
                                          <p:stCondLst>
                                            <p:cond delay="0"/>
                                          </p:stCondLst>
                                        </p:cTn>
                                        <p:tgtEl>
                                          <p:spTgt spid="6152"/>
                                        </p:tgtEl>
                                        <p:attrNameLst>
                                          <p:attrName>ppt_x</p:attrName>
                                        </p:attrNameLst>
                                      </p:cBhvr>
                                    </p:anim>
                                    <p:anim from="0" to="-1.0" calcmode="lin" valueType="num">
                                      <p:cBhvr>
                                        <p:cTn id="8" dur="200" decel="50000" autoRev="1" fill="hold">
                                          <p:stCondLst>
                                            <p:cond delay="600"/>
                                          </p:stCondLst>
                                        </p:cTn>
                                        <p:tgtEl>
                                          <p:spTgt spid="6152"/>
                                        </p:tgtEl>
                                        <p:attrNameLst>
                                          <p:attrName>xshear</p:attrName>
                                        </p:attrNameLst>
                                      </p:cBhvr>
                                    </p:anim>
                                    <p:animScale>
                                      <p:cBhvr>
                                        <p:cTn id="9" dur="200" decel="100000" autoRev="1" fill="hold">
                                          <p:stCondLst>
                                            <p:cond delay="600"/>
                                          </p:stCondLst>
                                        </p:cTn>
                                        <p:tgtEl>
                                          <p:spTgt spid="6152"/>
                                        </p:tgtEl>
                                      </p:cBhvr>
                                      <p:from x="100000" y="100000"/>
                                      <p:to x="80000" y="100000"/>
                                    </p:animScale>
                                    <p:anim by="(#ppt_h/3+#ppt_w*0.1)" calcmode="lin" valueType="num">
                                      <p:cBhvr additive="sum">
                                        <p:cTn id="10" dur="200" decel="100000" autoRev="1" fill="hold">
                                          <p:stCondLst>
                                            <p:cond delay="600"/>
                                          </p:stCondLst>
                                        </p:cTn>
                                        <p:tgtEl>
                                          <p:spTgt spid="615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6154"/>
                                        </p:tgtEl>
                                        <p:attrNameLst>
                                          <p:attrName>style.visibility</p:attrName>
                                        </p:attrNameLst>
                                      </p:cBhvr>
                                      <p:to>
                                        <p:strVal val="visible"/>
                                      </p:to>
                                    </p:set>
                                    <p:anim calcmode="lin" valueType="num">
                                      <p:cBhvr>
                                        <p:cTn id="15" dur="1000" fill="hold"/>
                                        <p:tgtEl>
                                          <p:spTgt spid="6154"/>
                                        </p:tgtEl>
                                        <p:attrNameLst>
                                          <p:attrName>ppt_w</p:attrName>
                                        </p:attrNameLst>
                                      </p:cBhvr>
                                      <p:tavLst>
                                        <p:tav tm="0">
                                          <p:val>
                                            <p:fltVal val="0"/>
                                          </p:val>
                                        </p:tav>
                                        <p:tav tm="100000">
                                          <p:val>
                                            <p:strVal val="#ppt_w"/>
                                          </p:val>
                                        </p:tav>
                                      </p:tavLst>
                                    </p:anim>
                                    <p:anim calcmode="lin" valueType="num">
                                      <p:cBhvr>
                                        <p:cTn id="16" dur="1000" fill="hold"/>
                                        <p:tgtEl>
                                          <p:spTgt spid="6154"/>
                                        </p:tgtEl>
                                        <p:attrNameLst>
                                          <p:attrName>ppt_h</p:attrName>
                                        </p:attrNameLst>
                                      </p:cBhvr>
                                      <p:tavLst>
                                        <p:tav tm="0">
                                          <p:val>
                                            <p:fltVal val="0"/>
                                          </p:val>
                                        </p:tav>
                                        <p:tav tm="100000">
                                          <p:val>
                                            <p:strVal val="#ppt_h"/>
                                          </p:val>
                                        </p:tav>
                                      </p:tavLst>
                                    </p:anim>
                                    <p:anim calcmode="lin" valueType="num">
                                      <p:cBhvr>
                                        <p:cTn id="17" dur="1000" fill="hold"/>
                                        <p:tgtEl>
                                          <p:spTgt spid="6154"/>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615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3" presetClass="entr" presetSubtype="16" fill="hold" nodeType="clickEffect">
                                  <p:stCondLst>
                                    <p:cond delay="0"/>
                                  </p:stCondLst>
                                  <p:childTnLst>
                                    <p:set>
                                      <p:cBhvr>
                                        <p:cTn id="22" dur="1" fill="hold">
                                          <p:stCondLst>
                                            <p:cond delay="0"/>
                                          </p:stCondLst>
                                        </p:cTn>
                                        <p:tgtEl>
                                          <p:spTgt spid="6158"/>
                                        </p:tgtEl>
                                        <p:attrNameLst>
                                          <p:attrName>style.visibility</p:attrName>
                                        </p:attrNameLst>
                                      </p:cBhvr>
                                      <p:to>
                                        <p:strVal val="visible"/>
                                      </p:to>
                                    </p:set>
                                    <p:animEffect transition="in" filter="plus(in)">
                                      <p:cBhvr>
                                        <p:cTn id="23" dur="2000"/>
                                        <p:tgtEl>
                                          <p:spTgt spid="6158"/>
                                        </p:tgtEl>
                                      </p:cBhvr>
                                    </p:animEffect>
                                  </p:childTnLst>
                                </p:cTn>
                              </p:par>
                            </p:childTnLst>
                          </p:cTn>
                        </p:par>
                      </p:childTnLst>
                    </p:cTn>
                  </p:par>
                  <p:par>
                    <p:cTn id="24" fill="hold">
                      <p:stCondLst>
                        <p:cond delay="indefinite"/>
                      </p:stCondLst>
                      <p:childTnLst>
                        <p:par>
                          <p:cTn id="25" fill="hold">
                            <p:stCondLst>
                              <p:cond delay="0"/>
                            </p:stCondLst>
                            <p:childTnLst>
                              <p:par>
                                <p:cTn id="26" presetID="49" presetClass="entr" presetSubtype="0" decel="100000" fill="hold" nodeType="clickEffect">
                                  <p:stCondLst>
                                    <p:cond delay="0"/>
                                  </p:stCondLst>
                                  <p:childTnLst>
                                    <p:set>
                                      <p:cBhvr>
                                        <p:cTn id="27" dur="1" fill="hold">
                                          <p:stCondLst>
                                            <p:cond delay="0"/>
                                          </p:stCondLst>
                                        </p:cTn>
                                        <p:tgtEl>
                                          <p:spTgt spid="6146"/>
                                        </p:tgtEl>
                                        <p:attrNameLst>
                                          <p:attrName>style.visibility</p:attrName>
                                        </p:attrNameLst>
                                      </p:cBhvr>
                                      <p:to>
                                        <p:strVal val="visible"/>
                                      </p:to>
                                    </p:set>
                                    <p:anim calcmode="lin" valueType="num">
                                      <p:cBhvr>
                                        <p:cTn id="28" dur="500" fill="hold"/>
                                        <p:tgtEl>
                                          <p:spTgt spid="6146"/>
                                        </p:tgtEl>
                                        <p:attrNameLst>
                                          <p:attrName>ppt_w</p:attrName>
                                        </p:attrNameLst>
                                      </p:cBhvr>
                                      <p:tavLst>
                                        <p:tav tm="0">
                                          <p:val>
                                            <p:fltVal val="0"/>
                                          </p:val>
                                        </p:tav>
                                        <p:tav tm="100000">
                                          <p:val>
                                            <p:strVal val="#ppt_w"/>
                                          </p:val>
                                        </p:tav>
                                      </p:tavLst>
                                    </p:anim>
                                    <p:anim calcmode="lin" valueType="num">
                                      <p:cBhvr>
                                        <p:cTn id="29" dur="500" fill="hold"/>
                                        <p:tgtEl>
                                          <p:spTgt spid="6146"/>
                                        </p:tgtEl>
                                        <p:attrNameLst>
                                          <p:attrName>ppt_h</p:attrName>
                                        </p:attrNameLst>
                                      </p:cBhvr>
                                      <p:tavLst>
                                        <p:tav tm="0">
                                          <p:val>
                                            <p:fltVal val="0"/>
                                          </p:val>
                                        </p:tav>
                                        <p:tav tm="100000">
                                          <p:val>
                                            <p:strVal val="#ppt_h"/>
                                          </p:val>
                                        </p:tav>
                                      </p:tavLst>
                                    </p:anim>
                                    <p:anim calcmode="lin" valueType="num">
                                      <p:cBhvr>
                                        <p:cTn id="30" dur="500" fill="hold"/>
                                        <p:tgtEl>
                                          <p:spTgt spid="6146"/>
                                        </p:tgtEl>
                                        <p:attrNameLst>
                                          <p:attrName>style.rotation</p:attrName>
                                        </p:attrNameLst>
                                      </p:cBhvr>
                                      <p:tavLst>
                                        <p:tav tm="0">
                                          <p:val>
                                            <p:fltVal val="360"/>
                                          </p:val>
                                        </p:tav>
                                        <p:tav tm="100000">
                                          <p:val>
                                            <p:fltVal val="0"/>
                                          </p:val>
                                        </p:tav>
                                      </p:tavLst>
                                    </p:anim>
                                    <p:animEffect transition="in" filter="fade">
                                      <p:cBhvr>
                                        <p:cTn id="31" dur="500"/>
                                        <p:tgtEl>
                                          <p:spTgt spid="6146"/>
                                        </p:tgtEl>
                                      </p:cBhvr>
                                    </p:animEffect>
                                  </p:childTnLst>
                                </p:cTn>
                              </p:par>
                            </p:childTnLst>
                          </p:cTn>
                        </p:par>
                      </p:childTnLst>
                    </p:cTn>
                  </p:par>
                  <p:par>
                    <p:cTn id="32" fill="hold">
                      <p:stCondLst>
                        <p:cond delay="indefinite"/>
                      </p:stCondLst>
                      <p:childTnLst>
                        <p:par>
                          <p:cTn id="33" fill="hold">
                            <p:stCondLst>
                              <p:cond delay="0"/>
                            </p:stCondLst>
                            <p:childTnLst>
                              <p:par>
                                <p:cTn id="34" presetID="51" presetClass="entr" presetSubtype="0" fill="hold" nodeType="clickEffect">
                                  <p:stCondLst>
                                    <p:cond delay="0"/>
                                  </p:stCondLst>
                                  <p:childTnLst>
                                    <p:set>
                                      <p:cBhvr>
                                        <p:cTn id="35" dur="1" fill="hold">
                                          <p:stCondLst>
                                            <p:cond delay="0"/>
                                          </p:stCondLst>
                                        </p:cTn>
                                        <p:tgtEl>
                                          <p:spTgt spid="6148"/>
                                        </p:tgtEl>
                                        <p:attrNameLst>
                                          <p:attrName>style.visibility</p:attrName>
                                        </p:attrNameLst>
                                      </p:cBhvr>
                                      <p:to>
                                        <p:strVal val="visible"/>
                                      </p:to>
                                    </p:set>
                                    <p:animEffect transition="in" filter="fade">
                                      <p:cBhvr>
                                        <p:cTn id="36" dur="770" decel="100000"/>
                                        <p:tgtEl>
                                          <p:spTgt spid="6148"/>
                                        </p:tgtEl>
                                      </p:cBhvr>
                                    </p:animEffect>
                                    <p:animScale>
                                      <p:cBhvr>
                                        <p:cTn id="37" dur="770" decel="100000"/>
                                        <p:tgtEl>
                                          <p:spTgt spid="6148"/>
                                        </p:tgtEl>
                                      </p:cBhvr>
                                      <p:from x="10000" y="10000"/>
                                      <p:to x="200000" y="450000"/>
                                    </p:animScale>
                                    <p:animScale>
                                      <p:cBhvr>
                                        <p:cTn id="38" dur="1230" accel="100000" fill="hold">
                                          <p:stCondLst>
                                            <p:cond delay="770"/>
                                          </p:stCondLst>
                                        </p:cTn>
                                        <p:tgtEl>
                                          <p:spTgt spid="6148"/>
                                        </p:tgtEl>
                                      </p:cBhvr>
                                      <p:from x="200000" y="450000"/>
                                      <p:to x="100000" y="100000"/>
                                    </p:animScale>
                                    <p:set>
                                      <p:cBhvr>
                                        <p:cTn id="39" dur="770" fill="hold"/>
                                        <p:tgtEl>
                                          <p:spTgt spid="6148"/>
                                        </p:tgtEl>
                                        <p:attrNameLst>
                                          <p:attrName>ppt_x</p:attrName>
                                        </p:attrNameLst>
                                      </p:cBhvr>
                                      <p:to>
                                        <p:strVal val="(0.5)"/>
                                      </p:to>
                                    </p:set>
                                    <p:anim from="(0.5)" to="(#ppt_x)" calcmode="lin" valueType="num">
                                      <p:cBhvr>
                                        <p:cTn id="40" dur="1230" accel="100000" fill="hold">
                                          <p:stCondLst>
                                            <p:cond delay="770"/>
                                          </p:stCondLst>
                                        </p:cTn>
                                        <p:tgtEl>
                                          <p:spTgt spid="6148"/>
                                        </p:tgtEl>
                                        <p:attrNameLst>
                                          <p:attrName>ppt_x</p:attrName>
                                        </p:attrNameLst>
                                      </p:cBhvr>
                                    </p:anim>
                                    <p:set>
                                      <p:cBhvr>
                                        <p:cTn id="41" dur="770" fill="hold"/>
                                        <p:tgtEl>
                                          <p:spTgt spid="6148"/>
                                        </p:tgtEl>
                                        <p:attrNameLst>
                                          <p:attrName>ppt_y</p:attrName>
                                        </p:attrNameLst>
                                      </p:cBhvr>
                                      <p:to>
                                        <p:strVal val="(#ppt_y+0.4)"/>
                                      </p:to>
                                    </p:set>
                                    <p:anim from="(#ppt_y+0.4)" to="(#ppt_y)" calcmode="lin" valueType="num">
                                      <p:cBhvr>
                                        <p:cTn id="42" dur="1230" accel="100000" fill="hold">
                                          <p:stCondLst>
                                            <p:cond delay="770"/>
                                          </p:stCondLst>
                                        </p:cTn>
                                        <p:tgtEl>
                                          <p:spTgt spid="6148"/>
                                        </p:tgtEl>
                                        <p:attrNameLst>
                                          <p:attrName>ppt_y</p:attrName>
                                        </p:attrNameLst>
                                      </p:cBhvr>
                                    </p:anim>
                                  </p:childTnLst>
                                </p:cTn>
                              </p:par>
                            </p:childTnLst>
                          </p:cTn>
                        </p:par>
                      </p:childTnLst>
                    </p:cTn>
                  </p:par>
                  <p:par>
                    <p:cTn id="43" fill="hold">
                      <p:stCondLst>
                        <p:cond delay="indefinite"/>
                      </p:stCondLst>
                      <p:childTnLst>
                        <p:par>
                          <p:cTn id="44" fill="hold">
                            <p:stCondLst>
                              <p:cond delay="0"/>
                            </p:stCondLst>
                            <p:childTnLst>
                              <p:par>
                                <p:cTn id="45" presetID="25" presetClass="entr" presetSubtype="0" fill="hold" nodeType="clickEffect">
                                  <p:stCondLst>
                                    <p:cond delay="0"/>
                                  </p:stCondLst>
                                  <p:childTnLst>
                                    <p:set>
                                      <p:cBhvr>
                                        <p:cTn id="46" dur="1" fill="hold">
                                          <p:stCondLst>
                                            <p:cond delay="0"/>
                                          </p:stCondLst>
                                        </p:cTn>
                                        <p:tgtEl>
                                          <p:spTgt spid="6150"/>
                                        </p:tgtEl>
                                        <p:attrNameLst>
                                          <p:attrName>style.visibility</p:attrName>
                                        </p:attrNameLst>
                                      </p:cBhvr>
                                      <p:to>
                                        <p:strVal val="visible"/>
                                      </p:to>
                                    </p:set>
                                    <p:anim calcmode="lin" valueType="num">
                                      <p:cBhvr>
                                        <p:cTn id="47" dur="500" decel="50000" fill="hold">
                                          <p:stCondLst>
                                            <p:cond delay="0"/>
                                          </p:stCondLst>
                                        </p:cTn>
                                        <p:tgtEl>
                                          <p:spTgt spid="6150"/>
                                        </p:tgtEl>
                                        <p:attrNameLst>
                                          <p:attrName>style.rotation</p:attrName>
                                        </p:attrNameLst>
                                      </p:cBhvr>
                                      <p:tavLst>
                                        <p:tav tm="0">
                                          <p:val>
                                            <p:fltVal val="-90"/>
                                          </p:val>
                                        </p:tav>
                                        <p:tav tm="100000">
                                          <p:val>
                                            <p:fltVal val="0"/>
                                          </p:val>
                                        </p:tav>
                                      </p:tavLst>
                                    </p:anim>
                                    <p:anim calcmode="lin" valueType="num">
                                      <p:cBhvr>
                                        <p:cTn id="48" dur="500" decel="50000" fill="hold">
                                          <p:stCondLst>
                                            <p:cond delay="0"/>
                                          </p:stCondLst>
                                        </p:cTn>
                                        <p:tgtEl>
                                          <p:spTgt spid="6150"/>
                                        </p:tgtEl>
                                        <p:attrNameLst>
                                          <p:attrName>ppt_w</p:attrName>
                                        </p:attrNameLst>
                                      </p:cBhvr>
                                      <p:tavLst>
                                        <p:tav tm="0">
                                          <p:val>
                                            <p:strVal val="#ppt_w"/>
                                          </p:val>
                                        </p:tav>
                                        <p:tav tm="100000">
                                          <p:val>
                                            <p:strVal val="#ppt_w*.05"/>
                                          </p:val>
                                        </p:tav>
                                      </p:tavLst>
                                    </p:anim>
                                    <p:anim calcmode="lin" valueType="num">
                                      <p:cBhvr>
                                        <p:cTn id="49" dur="500" accel="50000" fill="hold">
                                          <p:stCondLst>
                                            <p:cond delay="500"/>
                                          </p:stCondLst>
                                        </p:cTn>
                                        <p:tgtEl>
                                          <p:spTgt spid="6150"/>
                                        </p:tgtEl>
                                        <p:attrNameLst>
                                          <p:attrName>ppt_w</p:attrName>
                                        </p:attrNameLst>
                                      </p:cBhvr>
                                      <p:tavLst>
                                        <p:tav tm="0">
                                          <p:val>
                                            <p:strVal val="#ppt_w*.05"/>
                                          </p:val>
                                        </p:tav>
                                        <p:tav tm="100000">
                                          <p:val>
                                            <p:strVal val="#ppt_w"/>
                                          </p:val>
                                        </p:tav>
                                      </p:tavLst>
                                    </p:anim>
                                    <p:anim calcmode="lin" valueType="num">
                                      <p:cBhvr>
                                        <p:cTn id="50" dur="1000" fill="hold"/>
                                        <p:tgtEl>
                                          <p:spTgt spid="6150"/>
                                        </p:tgtEl>
                                        <p:attrNameLst>
                                          <p:attrName>ppt_h</p:attrName>
                                        </p:attrNameLst>
                                      </p:cBhvr>
                                      <p:tavLst>
                                        <p:tav tm="0">
                                          <p:val>
                                            <p:strVal val="#ppt_h"/>
                                          </p:val>
                                        </p:tav>
                                        <p:tav tm="100000">
                                          <p:val>
                                            <p:strVal val="#ppt_h"/>
                                          </p:val>
                                        </p:tav>
                                      </p:tavLst>
                                    </p:anim>
                                    <p:anim calcmode="lin" valueType="num">
                                      <p:cBhvr>
                                        <p:cTn id="51" dur="500" decel="50000" fill="hold">
                                          <p:stCondLst>
                                            <p:cond delay="0"/>
                                          </p:stCondLst>
                                        </p:cTn>
                                        <p:tgtEl>
                                          <p:spTgt spid="6150"/>
                                        </p:tgtEl>
                                        <p:attrNameLst>
                                          <p:attrName>ppt_x</p:attrName>
                                        </p:attrNameLst>
                                      </p:cBhvr>
                                      <p:tavLst>
                                        <p:tav tm="0">
                                          <p:val>
                                            <p:strVal val="#ppt_x+.4"/>
                                          </p:val>
                                        </p:tav>
                                        <p:tav tm="100000">
                                          <p:val>
                                            <p:strVal val="#ppt_x"/>
                                          </p:val>
                                        </p:tav>
                                      </p:tavLst>
                                    </p:anim>
                                    <p:anim calcmode="lin" valueType="num">
                                      <p:cBhvr>
                                        <p:cTn id="52" dur="500" decel="50000" fill="hold">
                                          <p:stCondLst>
                                            <p:cond delay="0"/>
                                          </p:stCondLst>
                                        </p:cTn>
                                        <p:tgtEl>
                                          <p:spTgt spid="6150"/>
                                        </p:tgtEl>
                                        <p:attrNameLst>
                                          <p:attrName>ppt_y</p:attrName>
                                        </p:attrNameLst>
                                      </p:cBhvr>
                                      <p:tavLst>
                                        <p:tav tm="0">
                                          <p:val>
                                            <p:strVal val="#ppt_y-.2"/>
                                          </p:val>
                                        </p:tav>
                                        <p:tav tm="100000">
                                          <p:val>
                                            <p:strVal val="#ppt_y+.1"/>
                                          </p:val>
                                        </p:tav>
                                      </p:tavLst>
                                    </p:anim>
                                    <p:anim calcmode="lin" valueType="num">
                                      <p:cBhvr>
                                        <p:cTn id="53" dur="500" accel="50000" fill="hold">
                                          <p:stCondLst>
                                            <p:cond delay="500"/>
                                          </p:stCondLst>
                                        </p:cTn>
                                        <p:tgtEl>
                                          <p:spTgt spid="6150"/>
                                        </p:tgtEl>
                                        <p:attrNameLst>
                                          <p:attrName>ppt_y</p:attrName>
                                        </p:attrNameLst>
                                      </p:cBhvr>
                                      <p:tavLst>
                                        <p:tav tm="0">
                                          <p:val>
                                            <p:strVal val="#ppt_y+.1"/>
                                          </p:val>
                                        </p:tav>
                                        <p:tav tm="100000">
                                          <p:val>
                                            <p:strVal val="#ppt_y"/>
                                          </p:val>
                                        </p:tav>
                                      </p:tavLst>
                                    </p:anim>
                                    <p:animEffect transition="in" filter="fade">
                                      <p:cBhvr>
                                        <p:cTn id="54" dur="1000" decel="50000">
                                          <p:stCondLst>
                                            <p:cond delay="0"/>
                                          </p:stCondLst>
                                        </p:cTn>
                                        <p:tgtEl>
                                          <p:spTgt spid="6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Inventions</a:t>
            </a:r>
            <a:endParaRPr lang="en-US" dirty="0"/>
          </a:p>
        </p:txBody>
      </p:sp>
      <p:sp>
        <p:nvSpPr>
          <p:cNvPr id="3" name="Content Placeholder 2"/>
          <p:cNvSpPr>
            <a:spLocks noGrp="1"/>
          </p:cNvSpPr>
          <p:nvPr>
            <p:ph idx="1"/>
          </p:nvPr>
        </p:nvSpPr>
        <p:spPr/>
        <p:txBody>
          <a:bodyPr anchor="ctr"/>
          <a:lstStyle/>
          <a:p>
            <a:r>
              <a:rPr lang="en-US" sz="4400" dirty="0" smtClean="0"/>
              <a:t>M1 tank  </a:t>
            </a:r>
            <a:endParaRPr lang="en-US" dirty="0" smtClean="0"/>
          </a:p>
          <a:p>
            <a:pPr lvl="1">
              <a:buNone/>
            </a:pPr>
            <a:endParaRPr lang="en-US" dirty="0" smtClean="0"/>
          </a:p>
          <a:p>
            <a:r>
              <a:rPr lang="en-US" sz="4800" dirty="0" smtClean="0"/>
              <a:t> water tank</a:t>
            </a:r>
            <a:endParaRPr lang="en-US" dirty="0" smtClean="0"/>
          </a:p>
          <a:p>
            <a:pPr>
              <a:buNone/>
            </a:pPr>
            <a:r>
              <a:rPr lang="en-US" dirty="0"/>
              <a:t>	</a:t>
            </a:r>
            <a:r>
              <a:rPr lang="en-US" dirty="0" smtClean="0"/>
              <a:t>	 </a:t>
            </a:r>
            <a:endParaRPr lang="en-US" dirty="0"/>
          </a:p>
          <a:p>
            <a:pPr lvl="1">
              <a:buNone/>
            </a:pPr>
            <a:endParaRPr lang="en-US" dirty="0" smtClean="0"/>
          </a:p>
        </p:txBody>
      </p:sp>
      <p:sp>
        <p:nvSpPr>
          <p:cNvPr id="7170" name="AutoShape 2" descr="data:image/jpg;base64,/9j/4AAQSkZJRgABAQAAAQABAAD/2wBDAAkGBwgHBgkIBwgKCgkLDRYPDQwMDRsUFRAWIB0iIiAdHx8kKDQsJCYxJx8fLT0tMTU3Ojo6Iys/RD84QzQ5Ojf/2wBDAQoKCg0MDRoPDxo3JR8lNzc3Nzc3Nzc3Nzc3Nzc3Nzc3Nzc3Nzc3Nzc3Nzc3Nzc3Nzc3Nzc3Nzc3Nzc3Nzc3Nzf/wAARCACNALgDASIAAhEBAxEB/8QAGwAAAgIDAQAAAAAAAAAAAAAABAUDBgABAgf/xABAEAACAQMCBAQEAwYEAwkAAAABAgMABBESIQUTMUEGIlFhFDJxgRWRwSNCUqGx8DM1YtEHkuEWQ1Nyc4Ky0vH/xAAUAQEAAAAAAAAAAAAAAAAAAAAA/8QAFBEBAAAAAAAAAAAAAAAAAAAAAP/aAAwDAQACEQMRAD8A9XjhX+CiI7Zf4K8bXxTxllOu5Kaj2NOeF+L+JWXMLyrco+SElz5SfQjrQepC3X+CpBCoGdFeXReMOKvKZGuTGX6Rqowo+natHxPxFs8+9mwTgYYCg9OkMMQLSFUA6ktild3x2zt5GRQkrAbcs/rXn8t7PNL5lZw41FmfJrRnwp5bbj1G5oLZN4guCQVEcfsoz/OhjdCV8u51Hds1WopJM5ZygOwI7/Wi1u2jAViXL+UFVx/Sgf61K4OB7mtpy0XJYHPYUl576cMCpO25OaIF4Y9CBd8dcEk/agbnkcsFsj1UVwLNJQGjgGPVu1D8PEMx5lw5bGSRj9alN7Kz6dDGM/KVPUUE6cOjjVnk8wx8/Q/YdqW8SvY7QMiuQ2kFc/u05RleHLeWMD97eq94gmgnPLTk+Xo5B8v19aBYL12IaQ6C2PLn5vt3rcVxiNmWJUb/AFDFBo+ZUQaJWHUkdPpRttw6R8CWUrHg40jGRmgxXnZAF0vJgkBeg/60VbcGkkKz3MoGBkITt9/WpDLZ2zqiRsC7YJO5xjrntUfE7xJtMAbCREHUM77UGScq21IzMpHRmTGPz7UrvLxpA2HGQOnQ/nUXEp/iYhHI7yKN1cN8tIkVpLrMsrqPTtQMLXXMXaWFmCglSxABz61HDC/PQPoJ9l8qewrPLIrRLOvJA0sMbDcbk9vpRCW8jXCNE7JBEMZ041n2oDJraRG0s0fKXcjoVrKEuHaORjPOCjdNPzD69sVlBX4iFfBGkepOaYCbkwrqYOSfKQKDUG3coYwGHVScmtxyFpMBQPUEDb6UBsc8oOYYyxPVV64+9S6ZUCl4xqY/LsTj1NBJKhJDDzBtm7/zqeJpPlMkbNg7DdvpQGRya2PM2yAPLn9aI5mCqRoGDHGQuR+YoFFd0XlSxhCfkZd6nLpGTocNIGwQq5yfUkD+tAzS2Ma86PQZNsKzYH2HetXFzPENQTCdCxxjP9aAa7F22mBkj0HEhzgnHauoJIizqvMeZh5dZxpHtkUDW1eaRnlllWKJBtqG5HtRUNsbmISFysOvrr3OOmT2FccItJy4EDJKy+ZppcEfTI60c0McMrGSRjct5tfQL6YHT86CD8OeSUSi7kh19FOy5+nf60zdTbwlmBk8o06fvnag5YHvJF1tlVOrmZwcj0rm8v4raWSBUkkl0gMe5B7igXX3EVfDWUjaUBypbvQUbqHImYrzAdnI6+oGKhmhjSYyHSCfkTVgk+9c28iz3kaMjAM3mwMqMdaBzZ8NT4dnZItRxp2yGHv2P6V0yzqWknnSIHdYxufvRN3xWAwfsEXUhxgE49vvSWW6WRyJGTnMPmP73tQDvDKRIVVQ+SRucn6ZpbLdHmqyzvG+wYBSS+NsY9vWrJYmaKItMyRgLgDSCv270hvZYGOuYLIC2SVXb2+9BubiNvLbaosNKW0uW239frSpP8chZX1k4C6Bgev1+tHcdktWki5o5MgUNh8AN/Ku+HQyOkl1HlYRuzHoAe2+5oJLSwkZlSeNEEjBij/u7Hze59vpRN7xO0sEe3JkdSMEBc7nvmlVzeySa4w6NG6ghgfMMYxt7Upe2num0SjcdHwen1oLDHY2zlZ45AY5Bskoy2fbv9jWVvg9olvbRl/2smrGNtKfn1rKCuyMZZsvqbPVgpzXWWDKCrtFjfcqRTKLmMVRlUFRnbByKnETSgoUctncKuoAetAFGmXhU5ct+/jdBTERmJCYk3bdWI1En9Klj4fcjBVMgndWb5v79KKtopstzkCauynJ+lBFbreTqzofPjU+ldzjtvWraKc+e6blpjJ0JpJwKOFs64+HOBnA0+X8znepJFgFzCZYxznOAJCQv1A77ightrK1YapVWDckagAxP9mpZDFLbyeRfh0AAzuXI/1dTU17ZxSRI9yVDsx8pwBjbvn1oecwwzRRxr5HG4BG2KBlbcSS2jjUB9KjDKBnB9KlV5OZqZkCMdQJO/0pNLdRxKkkZZ9yQ48u52roTzSJzSAwG/mP9Mmgbc8xEnXqYHyrqGAOpxilFzexNMWSQlmBcnqRjtUyWsYUyPIeWTkFRgnG/wBu9Q3d1HHKP2ceNOVOMbED86Ba/MnuslZWPVl2CeormGaZZXW3h1TqN2Xyqo9s0U0YnJuCujSCqlT279cV3Y2UdyrPLBMYx/3g2BJ9upFACJL6aFWZxGGGDEp39Sc11BA9xMPhMOwIGXwNP3/2pheILSNkklV5OqhRjQPTNBLZ3FvlwmsndZWODGfTSB/eaCwT8PuZIog0qgp1bGaSzcMt5LokFojndc41HNFifiRhaaZ2BC4270sW9ku25bRrIznAVsgEepI3AoIn4aJbgkxmWLUVzknUT3B9qdfCXLQlII+Wka5RScnbt71Ct3PqWMvFCpGERDs2PQdv1oiTiPKQQ8wcz0UZye/SgqV6lxJch0gKMBjdR1ptZrKqCWRcn1xtmp5VW6ulWQhWLdOgP1o5SElEIiU6RkH2oALW3lWQzPKS52BI+Ue2O9ZTIcrOY30n0B7VlBXbTi9lOGVDjGzFxuaKtplW/YEfsmGI2DZJP9/WnreDudOrO1nlRqZhHvn3plBwC8hDEmyJxhAEIG/TNAhluo+cLdQyyhQSMZG/fP6UJdcYltLyzhnsXupLhmUiNwijHqx6euKsa8Hu7Cyle5aEpG2AUby469++dqqy8Wtb6+mKLG8cBIkA3B270GcQ4lxaC6uOXGlnBEw5UxPMD7dNJxmjkc8Qntrq7llnvYIiqvKCFUNvsg27Hf0oW7Fo3E45LImTlAlAxLal2yMfU0ze2lu4IoreQ2p1BuboJwVOSv3G33oFbXxeZrecuzqSVVBlh2wPUHtRSNbl44pZpIzvoDLlift0psOFrLAzT3EKJqyCqjLDt+VBTcCtxPHKeIkYcYC4Yj6/nQL4bCOVdNvf85sfKN9s56de9FWqwuhiZvPGdWnsPbPSmdt4YsrQB7eW4Vz1kVuudya3NwW1yZmubkIB5lEmB9aBdNbzysFjzgdMtt/7jUF/bRxosskh0r+zDK4I6ZO3ejmgbOpXkiyAVIHb79aguLKF9eJHDtJqZs5x0zgdhQbt7AyRpi4WRNO8JUAg0Y4uo4YI3mijQnyFpCMn0x3qLg7wWsU1uiS3EsTAyTd21ZIOenbpWXvEpxxuysYbC3ulmTmGeU+WIg9Nure1B3dKkcsS+aa5CsY3OAoZd8MffBxUlth55GkhfZdWwAXp0B70uuTxO14i0/FPg2hMskdskI0kLthj79RTywt2gsodCtIWBfEjZ0qdwKBdZSNI8ivzEV86VZMHbr39KHksopllFpMVaMlSXB2+/X2ptxJoRbSvNEFRYiHKvhgDtsfvSuwtkt1PwZInaBFZ2YtqVOmfX5vv9qBbc8ClRFdnZ2HTUxU4HUg/pQqWc0EuJXSCc5xH8xwe5PeiuIcXntIldbgiOR9LmSZQQAOo22Ix980wnsU4i0cp1yuQCpLdjvQCRJcQR6uQ2FXzaV2b3z71LbxNcRrdSQtEFU9W65phc8Ku5oeWtzIA5GoZGMe1asuGC1u+X8VlkXockb+9BDAkU0mITqYbZGNjWUzhsH57uqoqKcjT1bbvWUDqHmjdcFfl07VOEGgM+vAPYk14mvEeOWKzN+KTxqF2JYbk5zipfDniLxJxO0uVHEZholUawuSBig9i4xw+S54e0MJOonKqw8r+zexya85494YMnFkubZo7HmqvMjwpYuBggqCNtuvvVbsfFXi254jeW/4vPqhAGQq5O+B2q08Hv7y5UycWuGlvQNpGALFc7Lt6b0BXC+BtbQtKzpJzFClTGV2z0H5VZeAWyJIskckrpg6dTEjoNjvj+VJvDV4Sl5bTYEgncKB+93AoP/h9xpPxK/4PPLplguW0ajnKsScD3BzQS8ZtDZ8TdeZ+yZiwLOQFBGdxigm5siyTwHIWMPIJQAuB6GnniW1uLh4pbZY2n3V9QzgdM4+9Vniklxw+wt0uVZWuLjAGjylV65P99aC08G4v8TbqvlXI5uBIXKr03zjA6dqYXR58Ez2YRnjQtpboxH99Kp3g/hzS3pvYHSK1j1mTT1lX+EffG9NJeKxW9hdw2k0Uzc3MiuzByvsQOg/nQRWQeS3g4txOeWQQqY+UjBIYyT/B/uTU7cWsHWQRNqfouVB3/Pap+FuvE7eW1vgssEsekwopUBDuM+/vQR/4f2NvdR3lqt5HIudESyBuZtjofz+1ALA4+KRrRUYNIqXCyEZyN8jcY2OxFO+IrFd2LOY5QlvNhguzFh077/WoTYLBLAbjhnOjtl5kV1IQNbY6Ejrv2plYTWXFke+sGVxcAR3EDNsGXuPQ560FV48rvYWvIkV3SV5DuPlUBj0+mKtvDJYGsoEgYzYhVtjsc9gT3pfxDhS3cPItzHBcwPJDgkqrI4yQMD3G/bBpOthxHh3FTJcC3ECwKkKI+rpnJ9M5oLfNEt3YTiS2DgqcxtsenSq3wG7hEFyLmF4xqZAc4CqMnqelSypdXNqQ0KayAylWUHOO+9LIOH8TgadnLWK/D6Vmn08vY9WxncZ22oBuJcJ4f8HeQXkTNMkeuOM3HNBY5CnAA7+uRTrhc1wnB4E5IgWK3RC8hyWON9PTBFVO3a4trudpb6QSocSXYc6CoPQHGCN8YHXNW2WO2ubWKezRrjW2JIHnwsgIxkawQCMbjagJh4vGwkgtJbaS7xhQzeXPuO29R/i4snWDillPCX+eWOMyQ6vbG439RihnUwsqrZNAkjAAEqRnp+6Me9cw8O45HcJyb6WSEfMowuP79qCyRTo8I86hyf3Tsayl9pw1LeENIhafSVZogFz9hWUFNv8Aw5ZXyq0vECiY8q9SD33o3gfhqHhcEv4dfnTO2XZjktjsKXWUC3atIg5ZVcjWdj6j2p3wmKZJ5Q0ca2ukGMawMnvQDW3gqBZ55hfPG8x1SjPU9cbdK3e21n4es4pROgy5GzF9QPYd+/WnyTJEisoRWxk4839MUm8RXdn8G1zNLEUVhp1AAA/fegjngSNLa4iklkF4mvmIcFGHQEipbDwXZ24uOJKZXvLlQxGcaGzkkZ77Usm49Fw22SJZoY7ZP8Ny2Qe+enWhR42WRjyb3Xq6iKJ2/SgvFlfrACb25LXK7Fwhy6+64ovNtxTVc8zVEBjQwxv9PSqFwReOcU4iJ4702lizeaVwElYZJwgbbvjf8qudja5GLu5mZ87NDpjUg9mAfqPWgRc+Kwv4ku76L4qVW5UW6IserfA+2al4ra2F1cwXAvZbZriLkYRFw/8AqAPb3q3fgXCJHM00NtNJj5285A9BQ9zZ2Us8MjwxoYF0wyPA2U/8uBsKCr+DpOLcOikhmuEmgy2iQAElAdgT3q8wvNcwRa5IGDqAPLuO361WxbzRysFubWRdySGKnH0I/WsW4mmv0t4IJGmji16IyM4PQ9fagfQTpHEI44INI28yZpfxe1s5rWQci3gkZWxKn7Mg465HetwC8jjxLZXZIwP8Mem/ehuL2MnFbX4eWwuiuc6RpUk/XVQUvh3G+IXFhJZ3lzIJVciO4jbDLjA3996tS3VmLZyRcqlsAZNaAtudyfvVabwP4gmmmSIRWkTPrRxIGZTsDkd9h6innDPCd5Fwy8WXiKPxHDLb3AVgSf4HOrBB6bAetBPHc2d3Hqt45pYidmH7xHrRT8TQIYJrBJYWXQySHrn1rzrhnDOMSabS6E9tHCXJkikZMkkZXc79z3pdxThHGbS80PdPLGN4nNw7D/5bGg9Ivl12ElpbwcOW3CgxQNCQFPud+nY11f8ACuGTWcRs7m8gu2iJSOG4JVXwR6bjNUDh9pfLw43vEL65YliAouHCgD13yTVu4ezwcOtWtPM8zjeSUliAflzQMLDhk8EKJLeSXPnLF2Ow6GncarFoLMpZRsSfWuLWMMwdnZSDuqsMY9DUpggBBY57YxQd8xSCDlpB267VlczByD8OFU9M57VlBQuBwfEHlqCsKgFzn5vQfWrClvHExYwgHGN96S8LvEtY0V2Yqy7CmcU8VzjlTEDGCMZNB3xaeNLZIIgqhjk4G5A6/wC1Vm5jG42IIx060dxGQG7k0vlEOhfXbr/OhliMjDKsy9xnFACvD1voWt3RpIycsikjf9KZ8M8PWdsQ0kakqPKgOy/X1qfh1xFJ5I0KFeu2KPC98nPr60BCFVwoOBjttXRK56/Y70KSc7VolgM5A+tAYCn/AF9K2kgAXDEFvQ4oJmZSckEAdqkgUkIWO69RQNInfbMj4zsNZ/3qfW4l53MPN06df72PTPpQUOQc5+1Tl80BB4hd52nf880Xa8Umc8qVwSehxilO3rWm6gg9KCwxztrAZmKn5gfSkfHke3IWCfktFkhdzzA2cN7kGpouIqpXnBturKM5+tGjiFhcRiM3KrIPl5iHagUW/D+EzWqRvHqdgrO8kzls436GuZvDPDZZQbYzRrnDKkgIA+4p1Dblxs1pITnLIwwK1Y20iSvzIJYh0ySMH3FBX7jw0LNTDDOJIpW1CNl+Xtmoo+HXwRo4VjXDjQzYIAB6Y96O4ldzDjz2ishKxAjPUk+go61SdY8TFie5GMGgij4eQiNIdMg/dU7Cp/hPUn1yTRAGrOxBI6966jhxjDEn3oI3QgZxkeuKysaI8wkSvnspO1ZQeYvG8rKfMqjrpH9T3+2KLHMh1G3D698MxBGM9gKPjtiiqrSZz1GNt+lDXNkmvUdKquxA70C38S4fauRfSSCXqRym2qX8d4YsRw7EnpiJj+lcX8EV1FypohIFGzEeYfQ0vXgnLQgK+x/jFAzh8R8MRVUzsNu8L/7VOfFPCBp03TH+LML7fyqnXkNtbS5uEuEZflBQeao7i6tIXHNhm1YOzIBtQXJvFfBQDqvgG7Dlv/8AWo28VcFK7X8ZPcFW/pjNUsOk66rWyDD+KTJH1wMU34TYPccNS4JIkZ2DKkfT+FcDGPrQO4fFnCXvJkfiMIhCroYBvMe/aj4/FPA9X+ZQD1JyM/yrz7jMvwPEJY5beCaJDvkEMhx8uR13xvUkSwuiseHSjVp+STqCPeg9Jj8UcBPTitt/zVIfE/Asf5ta/wDPXnKR2igL8Jd5JAA8p+tQiO3kbEdleucAkZUbd/yoPSW8UcDK6hxWzx/6wrP+1HAun4rZ/XnKP1pV4C4fZy8NaZ4eQ7P/AIL3StrG+5U98dB1O9D+IfDFpb2c11w5reaIguha36Y3Ib09qBvc+JuERRa4uIWsoB8yrMuce1dQeIuDyIHa/tELbhWmXIFeZNGhQN+EwlsZyGYdelauY4oj/lMZXP8A4rdMb/zoPT5OOcKO44laADqRMu1S2/iGNFxbcXXIORpmDD8s1SeCeH45OHDiF1Yw+df2cUQLFuuQwPSrD4V4baR8ReabhcYVIlYEIPNjbGO2O9AXDdSv4hjnL63VwxbbIyM9PTGPzq5peotursVywyBnrUNwI5oTcQhEdR5SuB5em21KZjPI+kFCQMtk779qB4lyxLEEZ7AVJzTgMCApG2+KTkmIZ5moldyvr3qe3vWfXGwDImFII3z2oGaZbAO7diayuecjBVU/Ljzgbe9ZQVIFgckgn3OKGn1M/KOzAbZG1FHCgEAduu/pWmRTuRuTQAxxBch8Fim35/8A5U6W9sYVchmmJ1agpAz0BA/St/DCSTzOSRlQfQURa2ccUZQl3GH+Zic5/vb07UCDxBarpicIWbSH1aMHr1x9aAsOC3PF7uS9voldI/LGqjbA7mn97qku0UsQCwpxayJDZoOSjasZ7Z39qBNZ2POdkubYxxKo0ggD67e1bntERJUjVoObiMSQHGRnr9as9xAuA+c9cDHSgZyo5QZFdQRhT0oKfDwG3hAS6Qzq5yA3cjJwfU7HamicKAeJIQV1AMY29D0x71ZCEWHWI16jAO4B9d/qahluGjURoFBZsZIz/KgrlobC4uDEsqLMraCj+Ug+lMfw6KF2VUDK+HxkbEH3+vTvvRLRW8fOnjtoxKrk6iM7gdaijuiySlkVipIBPpnFArOmOTI0QkSc2NygDFx1wR12/WmFlHFxJdF4eTC3VBIQrk9c1xdWmJo7NJNMcMWvZR5i2/T6ihZzpLQsNSoAw3PX1oDuI+GRJGk1s0SxiABY0Tyu+Nst6YquzWfUaEJAyc4wD0+9XbhF04sSzZZTIsehjkAY9KReIoBbxTPbnlsBlSBnHTNAZHb/ABvBYUjXXPCQQrSbjBIzkfXIFEcMs5bK4InKoCPK6EkzN1ywOw6+td+G7FIuDR35kdnnyzKMAZxTSaQgkDcdd9+woOI5ikWAzBy2CQucn0P5daEuFKM4I0uwDaSd/t/P86OtZtMmkKMEGopEVpMkbkjvQAGIycsM76QMFfT7VJLbSIoJ1xAfvEbkdvpR6hIV1Kgydzuetdzy89o1ZdsetALHM0FuiByzsQMf02rKIeNPKNIxq/SsoP/Z"/>
          <p:cNvSpPr>
            <a:spLocks noChangeAspect="1" noChangeArrowheads="1"/>
          </p:cNvSpPr>
          <p:nvPr/>
        </p:nvSpPr>
        <p:spPr bwMode="auto">
          <a:xfrm>
            <a:off x="63500" y="-590550"/>
            <a:ext cx="1590675" cy="12192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172" name="AutoShape 4" descr="data:image/jpg;base64,/9j/4AAQSkZJRgABAQAAAQABAAD/2wBDAAkGBwgHBgkIBwgKCgkLDRYPDQwMDRsUFRAWIB0iIiAdHx8kKDQsJCYxJx8fLT0tMTU3Ojo6Iys/RD84QzQ5Ojf/2wBDAQoKCg0MDRoPDxo3JR8lNzc3Nzc3Nzc3Nzc3Nzc3Nzc3Nzc3Nzc3Nzc3Nzc3Nzc3Nzc3Nzc3Nzc3Nzc3Nzc3Nzf/wAARCACNALgDASIAAhEBAxEB/8QAGwAAAgIDAQAAAAAAAAAAAAAABAUDBgABAgf/xABAEAACAQMCBAQEAwYEAwkAAAABAgMABBESIQUTMUEGIlFhFDJxgRWRwSNCUqGx8DM1YtEHkuEWQ1Nyc4Ky0vH/xAAUAQEAAAAAAAAAAAAAAAAAAAAA/8QAFBEBAAAAAAAAAAAAAAAAAAAAAP/aAAwDAQACEQMRAD8A9XjhX+CiI7Zf4K8bXxTxllOu5Kaj2NOeF+L+JWXMLyrco+SElz5SfQjrQepC3X+CpBCoGdFeXReMOKvKZGuTGX6Rqowo+natHxPxFs8+9mwTgYYCg9OkMMQLSFUA6ktild3x2zt5GRQkrAbcs/rXn8t7PNL5lZw41FmfJrRnwp5bbj1G5oLZN4guCQVEcfsoz/OhjdCV8u51Hds1WopJM5ZygOwI7/Wi1u2jAViXL+UFVx/Sgf61K4OB7mtpy0XJYHPYUl576cMCpO25OaIF4Y9CBd8dcEk/agbnkcsFsj1UVwLNJQGjgGPVu1D8PEMx5lw5bGSRj9alN7Kz6dDGM/KVPUUE6cOjjVnk8wx8/Q/YdqW8SvY7QMiuQ2kFc/u05RleHLeWMD97eq94gmgnPLTk+Xo5B8v19aBYL12IaQ6C2PLn5vt3rcVxiNmWJUb/AFDFBo+ZUQaJWHUkdPpRttw6R8CWUrHg40jGRmgxXnZAF0vJgkBeg/60VbcGkkKz3MoGBkITt9/WpDLZ2zqiRsC7YJO5xjrntUfE7xJtMAbCREHUM77UGScq21IzMpHRmTGPz7UrvLxpA2HGQOnQ/nUXEp/iYhHI7yKN1cN8tIkVpLrMsrqPTtQMLXXMXaWFmCglSxABz61HDC/PQPoJ9l8qewrPLIrRLOvJA0sMbDcbk9vpRCW8jXCNE7JBEMZ041n2oDJraRG0s0fKXcjoVrKEuHaORjPOCjdNPzD69sVlBX4iFfBGkepOaYCbkwrqYOSfKQKDUG3coYwGHVScmtxyFpMBQPUEDb6UBsc8oOYYyxPVV64+9S6ZUCl4xqY/LsTj1NBJKhJDDzBtm7/zqeJpPlMkbNg7DdvpQGRya2PM2yAPLn9aI5mCqRoGDHGQuR+YoFFd0XlSxhCfkZd6nLpGTocNIGwQq5yfUkD+tAzS2Ma86PQZNsKzYH2HetXFzPENQTCdCxxjP9aAa7F22mBkj0HEhzgnHauoJIizqvMeZh5dZxpHtkUDW1eaRnlllWKJBtqG5HtRUNsbmISFysOvrr3OOmT2FccItJy4EDJKy+ZppcEfTI60c0McMrGSRjct5tfQL6YHT86CD8OeSUSi7kh19FOy5+nf60zdTbwlmBk8o06fvnag5YHvJF1tlVOrmZwcj0rm8v4raWSBUkkl0gMe5B7igXX3EVfDWUjaUBypbvQUbqHImYrzAdnI6+oGKhmhjSYyHSCfkTVgk+9c28iz3kaMjAM3mwMqMdaBzZ8NT4dnZItRxp2yGHv2P6V0yzqWknnSIHdYxufvRN3xWAwfsEXUhxgE49vvSWW6WRyJGTnMPmP73tQDvDKRIVVQ+SRucn6ZpbLdHmqyzvG+wYBSS+NsY9vWrJYmaKItMyRgLgDSCv270hvZYGOuYLIC2SVXb2+9BubiNvLbaosNKW0uW239frSpP8chZX1k4C6Bgev1+tHcdktWki5o5MgUNh8AN/Ku+HQyOkl1HlYRuzHoAe2+5oJLSwkZlSeNEEjBij/u7Hze59vpRN7xO0sEe3JkdSMEBc7nvmlVzeySa4w6NG6ghgfMMYxt7Upe2num0SjcdHwen1oLDHY2zlZ45AY5Bskoy2fbv9jWVvg9olvbRl/2smrGNtKfn1rKCuyMZZsvqbPVgpzXWWDKCrtFjfcqRTKLmMVRlUFRnbByKnETSgoUctncKuoAetAFGmXhU5ct+/jdBTERmJCYk3bdWI1En9Klj4fcjBVMgndWb5v79KKtopstzkCauynJ+lBFbreTqzofPjU+ldzjtvWraKc+e6blpjJ0JpJwKOFs64+HOBnA0+X8znepJFgFzCZYxznOAJCQv1A77ightrK1YapVWDckagAxP9mpZDFLbyeRfh0AAzuXI/1dTU17ZxSRI9yVDsx8pwBjbvn1oecwwzRRxr5HG4BG2KBlbcSS2jjUB9KjDKBnB9KlV5OZqZkCMdQJO/0pNLdRxKkkZZ9yQ48u52roTzSJzSAwG/mP9Mmgbc8xEnXqYHyrqGAOpxilFzexNMWSQlmBcnqRjtUyWsYUyPIeWTkFRgnG/wBu9Q3d1HHKP2ceNOVOMbED86Ba/MnuslZWPVl2CeormGaZZXW3h1TqN2Xyqo9s0U0YnJuCujSCqlT279cV3Y2UdyrPLBMYx/3g2BJ9upFACJL6aFWZxGGGDEp39Sc11BA9xMPhMOwIGXwNP3/2pheILSNkklV5OqhRjQPTNBLZ3FvlwmsndZWODGfTSB/eaCwT8PuZIog0qgp1bGaSzcMt5LokFojndc41HNFifiRhaaZ2BC4270sW9ku25bRrIznAVsgEepI3AoIn4aJbgkxmWLUVzknUT3B9qdfCXLQlII+Wka5RScnbt71Ct3PqWMvFCpGERDs2PQdv1oiTiPKQQ8wcz0UZye/SgqV6lxJch0gKMBjdR1ptZrKqCWRcn1xtmp5VW6ulWQhWLdOgP1o5SElEIiU6RkH2oALW3lWQzPKS52BI+Ue2O9ZTIcrOY30n0B7VlBXbTi9lOGVDjGzFxuaKtplW/YEfsmGI2DZJP9/WnreDudOrO1nlRqZhHvn3plBwC8hDEmyJxhAEIG/TNAhluo+cLdQyyhQSMZG/fP6UJdcYltLyzhnsXupLhmUiNwijHqx6euKsa8Hu7Cyle5aEpG2AUby469++dqqy8Wtb6+mKLG8cBIkA3B270GcQ4lxaC6uOXGlnBEw5UxPMD7dNJxmjkc8Qntrq7llnvYIiqvKCFUNvsg27Hf0oW7Fo3E45LImTlAlAxLal2yMfU0ze2lu4IoreQ2p1BuboJwVOSv3G33oFbXxeZrecuzqSVVBlh2wPUHtRSNbl44pZpIzvoDLlift0psOFrLAzT3EKJqyCqjLDt+VBTcCtxPHKeIkYcYC4Yj6/nQL4bCOVdNvf85sfKN9s56de9FWqwuhiZvPGdWnsPbPSmdt4YsrQB7eW4Vz1kVuudya3NwW1yZmubkIB5lEmB9aBdNbzysFjzgdMtt/7jUF/bRxosskh0r+zDK4I6ZO3ejmgbOpXkiyAVIHb79aguLKF9eJHDtJqZs5x0zgdhQbt7AyRpi4WRNO8JUAg0Y4uo4YI3mijQnyFpCMn0x3qLg7wWsU1uiS3EsTAyTd21ZIOenbpWXvEpxxuysYbC3ulmTmGeU+WIg9Nure1B3dKkcsS+aa5CsY3OAoZd8MffBxUlth55GkhfZdWwAXp0B70uuTxO14i0/FPg2hMskdskI0kLthj79RTywt2gsodCtIWBfEjZ0qdwKBdZSNI8ivzEV86VZMHbr39KHksopllFpMVaMlSXB2+/X2ptxJoRbSvNEFRYiHKvhgDtsfvSuwtkt1PwZInaBFZ2YtqVOmfX5vv9qBbc8ClRFdnZ2HTUxU4HUg/pQqWc0EuJXSCc5xH8xwe5PeiuIcXntIldbgiOR9LmSZQQAOo22Ix980wnsU4i0cp1yuQCpLdjvQCRJcQR6uQ2FXzaV2b3z71LbxNcRrdSQtEFU9W65phc8Ku5oeWtzIA5GoZGMe1asuGC1u+X8VlkXockb+9BDAkU0mITqYbZGNjWUzhsH57uqoqKcjT1bbvWUDqHmjdcFfl07VOEGgM+vAPYk14mvEeOWKzN+KTxqF2JYbk5zipfDniLxJxO0uVHEZholUawuSBig9i4xw+S54e0MJOonKqw8r+zexya85494YMnFkubZo7HmqvMjwpYuBggqCNtuvvVbsfFXi254jeW/4vPqhAGQq5O+B2q08Hv7y5UycWuGlvQNpGALFc7Lt6b0BXC+BtbQtKzpJzFClTGV2z0H5VZeAWyJIskckrpg6dTEjoNjvj+VJvDV4Sl5bTYEgncKB+93AoP/h9xpPxK/4PPLplguW0ajnKsScD3BzQS8ZtDZ8TdeZ+yZiwLOQFBGdxigm5siyTwHIWMPIJQAuB6GnniW1uLh4pbZY2n3V9QzgdM4+9Vniklxw+wt0uVZWuLjAGjylV65P99aC08G4v8TbqvlXI5uBIXKr03zjA6dqYXR58Ez2YRnjQtpboxH99Kp3g/hzS3pvYHSK1j1mTT1lX+EffG9NJeKxW9hdw2k0Uzc3MiuzByvsQOg/nQRWQeS3g4txOeWQQqY+UjBIYyT/B/uTU7cWsHWQRNqfouVB3/Pap+FuvE7eW1vgssEsekwopUBDuM+/vQR/4f2NvdR3lqt5HIudESyBuZtjofz+1ALA4+KRrRUYNIqXCyEZyN8jcY2OxFO+IrFd2LOY5QlvNhguzFh077/WoTYLBLAbjhnOjtl5kV1IQNbY6Ejrv2plYTWXFke+sGVxcAR3EDNsGXuPQ560FV48rvYWvIkV3SV5DuPlUBj0+mKtvDJYGsoEgYzYhVtjsc9gT3pfxDhS3cPItzHBcwPJDgkqrI4yQMD3G/bBpOthxHh3FTJcC3ECwKkKI+rpnJ9M5oLfNEt3YTiS2DgqcxtsenSq3wG7hEFyLmF4xqZAc4CqMnqelSypdXNqQ0KayAylWUHOO+9LIOH8TgadnLWK/D6Vmn08vY9WxncZ22oBuJcJ4f8HeQXkTNMkeuOM3HNBY5CnAA7+uRTrhc1wnB4E5IgWK3RC8hyWON9PTBFVO3a4trudpb6QSocSXYc6CoPQHGCN8YHXNW2WO2ubWKezRrjW2JIHnwsgIxkawQCMbjagJh4vGwkgtJbaS7xhQzeXPuO29R/i4snWDillPCX+eWOMyQ6vbG439RihnUwsqrZNAkjAAEqRnp+6Me9cw8O45HcJyb6WSEfMowuP79qCyRTo8I86hyf3Tsayl9pw1LeENIhafSVZogFz9hWUFNv8Aw5ZXyq0vECiY8q9SD33o3gfhqHhcEv4dfnTO2XZjktjsKXWUC3atIg5ZVcjWdj6j2p3wmKZJ5Q0ca2ukGMawMnvQDW3gqBZ55hfPG8x1SjPU9cbdK3e21n4es4pROgy5GzF9QPYd+/WnyTJEisoRWxk4839MUm8RXdn8G1zNLEUVhp1AAA/fegjngSNLa4iklkF4mvmIcFGHQEipbDwXZ24uOJKZXvLlQxGcaGzkkZ77Usm49Fw22SJZoY7ZP8Ny2Qe+enWhR42WRjyb3Xq6iKJ2/SgvFlfrACb25LXK7Fwhy6+64ovNtxTVc8zVEBjQwxv9PSqFwReOcU4iJ4702lizeaVwElYZJwgbbvjf8qudja5GLu5mZ87NDpjUg9mAfqPWgRc+Kwv4ku76L4qVW5UW6IserfA+2al4ra2F1cwXAvZbZriLkYRFw/8AqAPb3q3fgXCJHM00NtNJj5285A9BQ9zZ2Us8MjwxoYF0wyPA2U/8uBsKCr+DpOLcOikhmuEmgy2iQAElAdgT3q8wvNcwRa5IGDqAPLuO361WxbzRysFubWRdySGKnH0I/WsW4mmv0t4IJGmji16IyM4PQ9fagfQTpHEI44INI28yZpfxe1s5rWQci3gkZWxKn7Mg465HetwC8jjxLZXZIwP8Mem/ehuL2MnFbX4eWwuiuc6RpUk/XVQUvh3G+IXFhJZ3lzIJVciO4jbDLjA3996tS3VmLZyRcqlsAZNaAtudyfvVabwP4gmmmSIRWkTPrRxIGZTsDkd9h6innDPCd5Fwy8WXiKPxHDLb3AVgSf4HOrBB6bAetBPHc2d3Hqt45pYidmH7xHrRT8TQIYJrBJYWXQySHrn1rzrhnDOMSabS6E9tHCXJkikZMkkZXc79z3pdxThHGbS80PdPLGN4nNw7D/5bGg9Ivl12ElpbwcOW3CgxQNCQFPud+nY11f8ACuGTWcRs7m8gu2iJSOG4JVXwR6bjNUDh9pfLw43vEL65YliAouHCgD13yTVu4ezwcOtWtPM8zjeSUliAflzQMLDhk8EKJLeSXPnLF2Ow6GncarFoLMpZRsSfWuLWMMwdnZSDuqsMY9DUpggBBY57YxQd8xSCDlpB267VlczByD8OFU9M57VlBQuBwfEHlqCsKgFzn5vQfWrClvHExYwgHGN96S8LvEtY0V2Yqy7CmcU8VzjlTEDGCMZNB3xaeNLZIIgqhjk4G5A6/wC1Vm5jG42IIx060dxGQG7k0vlEOhfXbr/OhliMjDKsy9xnFACvD1voWt3RpIycsikjf9KZ8M8PWdsQ0kakqPKgOy/X1qfh1xFJ5I0KFeu2KPC98nPr60BCFVwoOBjttXRK56/Y70KSc7VolgM5A+tAYCn/AF9K2kgAXDEFvQ4oJmZSckEAdqkgUkIWO69RQNInfbMj4zsNZ/3qfW4l53MPN06df72PTPpQUOQc5+1Tl80BB4hd52nf880Xa8Umc8qVwSehxilO3rWm6gg9KCwxztrAZmKn5gfSkfHke3IWCfktFkhdzzA2cN7kGpouIqpXnBturKM5+tGjiFhcRiM3KrIPl5iHagUW/D+EzWqRvHqdgrO8kzls436GuZvDPDZZQbYzRrnDKkgIA+4p1Dblxs1pITnLIwwK1Y20iSvzIJYh0ySMH3FBX7jw0LNTDDOJIpW1CNl+Xtmoo+HXwRo4VjXDjQzYIAB6Y96O4ldzDjz2ishKxAjPUk+go61SdY8TFie5GMGgij4eQiNIdMg/dU7Cp/hPUn1yTRAGrOxBI6966jhxjDEn3oI3QgZxkeuKysaI8wkSvnspO1ZQeYvG8rKfMqjrpH9T3+2KLHMh1G3D698MxBGM9gKPjtiiqrSZz1GNt+lDXNkmvUdKquxA70C38S4fauRfSSCXqRym2qX8d4YsRw7EnpiJj+lcX8EV1FypohIFGzEeYfQ0vXgnLQgK+x/jFAzh8R8MRVUzsNu8L/7VOfFPCBp03TH+LML7fyqnXkNtbS5uEuEZflBQeao7i6tIXHNhm1YOzIBtQXJvFfBQDqvgG7Dlv/8AWo28VcFK7X8ZPcFW/pjNUsOk66rWyDD+KTJH1wMU34TYPccNS4JIkZ2DKkfT+FcDGPrQO4fFnCXvJkfiMIhCroYBvMe/aj4/FPA9X+ZQD1JyM/yrz7jMvwPEJY5beCaJDvkEMhx8uR13xvUkSwuiseHSjVp+STqCPeg9Jj8UcBPTitt/zVIfE/Asf5ta/wDPXnKR2igL8Jd5JAA8p+tQiO3kbEdleucAkZUbd/yoPSW8UcDK6hxWzx/6wrP+1HAun4rZ/XnKP1pV4C4fZy8NaZ4eQ7P/AIL3StrG+5U98dB1O9D+IfDFpb2c11w5reaIguha36Y3Ib09qBvc+JuERRa4uIWsoB8yrMuce1dQeIuDyIHa/tELbhWmXIFeZNGhQN+EwlsZyGYdelauY4oj/lMZXP8A4rdMb/zoPT5OOcKO44laADqRMu1S2/iGNFxbcXXIORpmDD8s1SeCeH45OHDiF1Yw+df2cUQLFuuQwPSrD4V4baR8ReabhcYVIlYEIPNjbGO2O9AXDdSv4hjnL63VwxbbIyM9PTGPzq5peotursVywyBnrUNwI5oTcQhEdR5SuB5em21KZjPI+kFCQMtk779qB4lyxLEEZ7AVJzTgMCApG2+KTkmIZ5moldyvr3qe3vWfXGwDImFII3z2oGaZbAO7diayuecjBVU/Ljzgbe9ZQVIFgckgn3OKGn1M/KOzAbZG1FHCgEAduu/pWmRTuRuTQAxxBch8Fim35/8A5U6W9sYVchmmJ1agpAz0BA/St/DCSTzOSRlQfQURa2ccUZQl3GH+Zic5/vb07UCDxBarpicIWbSH1aMHr1x9aAsOC3PF7uS9voldI/LGqjbA7mn97qku0UsQCwpxayJDZoOSjasZ7Z39qBNZ2POdkubYxxKo0ggD67e1bntERJUjVoObiMSQHGRnr9as9xAuA+c9cDHSgZyo5QZFdQRhT0oKfDwG3hAS6Qzq5yA3cjJwfU7HamicKAeJIQV1AMY29D0x71ZCEWHWI16jAO4B9d/qahluGjURoFBZsZIz/KgrlobC4uDEsqLMraCj+Ug+lMfw6KF2VUDK+HxkbEH3+vTvvRLRW8fOnjtoxKrk6iM7gdaijuiySlkVipIBPpnFArOmOTI0QkSc2NygDFx1wR12/WmFlHFxJdF4eTC3VBIQrk9c1xdWmJo7NJNMcMWvZR5i2/T6ihZzpLQsNSoAw3PX1oDuI+GRJGk1s0SxiABY0Tyu+Nst6YquzWfUaEJAyc4wD0+9XbhF04sSzZZTIsehjkAY9KReIoBbxTPbnlsBlSBnHTNAZHb/ABvBYUjXXPCQQrSbjBIzkfXIFEcMs5bK4InKoCPK6EkzN1ywOw6+td+G7FIuDR35kdnnyzKMAZxTSaQgkDcdd9+woOI5ikWAzBy2CQucn0P5daEuFKM4I0uwDaSd/t/P86OtZtMmkKMEGopEVpMkbkjvQAGIycsM76QMFfT7VJLbSIoJ1xAfvEbkdvpR6hIV1Kgydzuetdzy89o1ZdsetALHM0FuiByzsQMf02rKIeNPKNIxq/SsoP/Z"/>
          <p:cNvSpPr>
            <a:spLocks noChangeAspect="1" noChangeArrowheads="1"/>
          </p:cNvSpPr>
          <p:nvPr/>
        </p:nvSpPr>
        <p:spPr bwMode="auto">
          <a:xfrm>
            <a:off x="63500" y="-590550"/>
            <a:ext cx="1590675" cy="12192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174" name="Picture 6" descr="http://t0.gstatic.com/images?q=tbn:ANd9GcQH6boZgWG4pkYATsjntL9jfgCLP7ocbcssEIkKmEaI0yF37o6W_w"/>
          <p:cNvPicPr>
            <a:picLocks noChangeAspect="1" noChangeArrowheads="1"/>
          </p:cNvPicPr>
          <p:nvPr/>
        </p:nvPicPr>
        <p:blipFill>
          <a:blip r:embed="rId2" cstate="print"/>
          <a:srcRect/>
          <a:stretch>
            <a:fillRect/>
          </a:stretch>
        </p:blipFill>
        <p:spPr bwMode="auto">
          <a:xfrm>
            <a:off x="3505200" y="1676400"/>
            <a:ext cx="2438400" cy="1855564"/>
          </a:xfrm>
          <a:prstGeom prst="rect">
            <a:avLst/>
          </a:prstGeom>
          <a:noFill/>
        </p:spPr>
      </p:pic>
      <p:sp>
        <p:nvSpPr>
          <p:cNvPr id="7176" name="AutoShape 8" descr="data:image/jpg;base64,/9j/4AAQSkZJRgABAQAAAQABAAD/2wBDAAkGBwgHBgkIBwgKCgkLDRYPDQwMDRsUFRAWIB0iIiAdHx8kKDQsJCYxJx8fLT0tMTU3Ojo6Iys/RD84QzQ5Ojf/2wBDAQoKCg0MDRoPDxo3JR8lNzc3Nzc3Nzc3Nzc3Nzc3Nzc3Nzc3Nzc3Nzc3Nzc3Nzc3Nzc3Nzc3Nzc3Nzc3Nzc3Nzf/wAARCACIAL4DASIAAhEBAxEB/8QAGwAAAQUBAQAAAAAAAAAAAAAAAQACAwQFBgf/xAA6EAABBAEDAQUHAgQFBQEAAAABAAIDEQQFEiExBhNBUWEUIjJxgZGhscEHI0JSFWKS0fAWMzRDcuH/xAAUAQEAAAAAAAAAAAAAAAAAAAAA/8QAFBEBAAAAAAAAAAAAAAAAAAAAAP/aAAwDAQACEQMRAD8A9LxwfJX428BRQjwIVyNopAWNUoHCTQKTgQgLRynpoRtAUkLQJQOPITDwluTepQEFOBCajSB12kmE+SFlBIiCowUdyCSyjaiDiiHIJLRtR2laCRJRgpwQOtMJSPCaSgzo2q0wcKBgU7OiCQBGkOqKBAo2E0tR28IDaBTUkBSRJQJQOCcRwo29U8FAyjaCeSmoElSScOiABKkkUBHRBJJAk4FNSQOcU20SOFVy45XhuzJMHqAOfugawKVqaE8IHIpBEIELRQ6IIDQQpFBAChaJTa5QOab5HROtRMvaB5J6A2gjSCAhJIInlAAnAJlEJWUD6RpM3FEOQGkkrStA2WTuonOLC4+DW9XLnJdezPaJI/Y4WtaaaJXBdLubtIJ6rjMyXFbkPdj4kk0YO3cRsBPjV9UHWgBOAUYPKkB4QPDeEdqAtLlASOE1OrhNIQBJJFA09UkikgDOpodDyn+vh4eqydV1FuH3zJZWsDobjJ8+Qftwub7O9oJ4o5pskd5hNoMdyCQOrgOfwg7pApmPPFkwtmhcHsc0OBaeo+Srx6nhy58mFHK05EbdzmHwCC2EbQHolaAkpJpKNhAiklYVfJyPZ2hzx1QWElCzKYW7pKZ8yi/JjZBJNdsaOoFoGZ2XFhQGac7WDyF39FzmsSOy8w+yy7GNY0l8kuxgsfCPXi0dW1DFyWME87zEb2hh6G+rgsCbLLwIN5djNNtDhdnz+aD0IFSNPqqov+9ykYT/AHILId5I2VCC7wd+EiXD+r8IJtx80Nyg3v8AAj7LL7Q6udL06aZssAmDf5YkdQJQbQdwlax+z+oy6npUGXIGbpN3wdOHEfstTc6vh/KB188rN1bXcTSQO/d7xPAJAH3V4OdY93x815fq+PiZeWGa3kTx4rZHve6J1EkX08uUFzthrL9S0qaeOFzI4oXbHEH37I6ePS1SwcLI1TR9OxsW2Sura6RxaDuJ+IVdAAn6IZMmPnRsfp1zxbHPjbK6nFllt+XX9ls9mMd3eYGRO5m3vC1gcQOQDfHyoIIo4dZ7OndqOXHI4yGRjoHEjYB0NgV4KPsjm7e0xe8h8mTY6G2bjZP+yl7b6rh5moRYmHmwSyCB7ZWRu3lnkTVgeSxuzMzNL25MGWch0hYe6MjQ4AEXXig9cafNNLhazNK1rE1IvbC5zZYxb4nNILfBWZpy19CJzh59EFlzhV3wFEJhI8d08FrXEPb4lZ2XqEUY2zBoBIpr3AWVQys6QTmRjHt8C0N6nzQbGVqLceXY7bX5tZOp50ck5MRBAAF+fKxc7MkmyDI8Ub6kqN024XtcSPIINX2kv3bnkEj7qDIzHiEsMlM8bNWs1s5IIdYrncVJG583u/E0G+lhBm6q6u6987LtrQCOeT1VCIyZHlsFkEvAc7nqtfOwnzx2WyuLRYA58eiq4uj5slshxfdbyN7g3qg9Ga+1MxyoxSBWGPB6hBcDgkXKJrvJVtR1HH06FsuU4ta521tAlBbeSGOLQCQDQK8x7c4mTn5OFHM5jIXyEPlaSQ0H0/5a6PN7Wxvf3GMwFkrXB0xv3fLhcbq+W4Y4ilnblC2hjGAgiutk14oO+7J9xp2gY0MmRAxrS+rkA43HwK1hqmE+VkUeVE6R/wALGusleb6e3TTFEwyBzyB/Lo8GulpMydSgze8x8eJu17i2QzE7RfHAHl+qD1APuq635ryjtnkEZOpYe1oMREo3Dq3i6+tfdartY1gEbtRFdSWRVX3Cys2J+dnDJlmE0xjMbmyMprgau6PogrwRiLVMWeF/8nFhDX0eC3b0/dTRZUTsxxkfsgb70JY01Zq6seSsnTmvY4e0FjHgDZFCKZXHieeidM7Ty0w5GRLJVAAxgUQAOtIKWoPgma4E97EQNu7kD/nRYOnPhGdGyPDd3IeXMhLbo88gDpyungfpLNxfBM6nUGjkV9+qstz9Mi3viwnB1UDQQPwe0GmY0wbjTnFkfTJZBEXFoF8V6GvILeggx86I5L8/NyYxe4942MNIAJBqyDyuem1XCcKZgvbdncyQD9lXx9SxsSDusfAaIwbDXyk8lB3el4Gld22ZuLGZSLJnO9w9bK0pJIhyZWf6l5hP2myYo6jhx2jwaAT+6zM3tRq4LHxPjj28jZG0det31QesvOG4kuMLyepNG1BNDhOHDWV5MavHp+1etyEtbqMg/wDhrR+yysjtBq+S9zJNTyg0WDcpA/CD2LM1Ps/hu7iWTH74iwzad370qH/UGhHJbiNzA7vAAyo3G32BtIpeQs1IQO3U7dRAN3fFLov4bRxZ/azFdlyMaIQ6RjXf1uHwget8/RB6o/CcwgbGgE27Y4V08AohA3vXMJeSOokI59ei1siSCIFxAFdT5Lmn6mZ9Qnjc+KJjQDHLdB48R80G1E8eauREHxCzIHnz/CuxucR/+ILwcOlrE7ZtDtHB/tlBH6LUZu5quPNUO00bpNDyP8tOHHqg88YS15Fjg8UmZHdPBN24O4vj9U2V7mEgtDh/RXgR4KhlTyOFxPb3riB0JrnmkG7guxcVpL3l0xHLi3p6BT+3QHpv+rFkRvcWku90uANuFUmy5+PEQZcmFl/3PHVBq+341dSfmEYcnGedwk2H/MFzsuvaZAafnw0BVA3+irDtTpQcbke8DoWRnhB1hzYgDeQ0fVZ2eI55d8c8bXVyTyD9liy9rMF0ZMOLPJR6naP91nZPamTYWwYDWFwO1xkAQdHE3IY8jdCWUOd1Web6KwBJtJkawNAuxJuv6Glwbe0OoMY1jY8YUK3OducfyrQy9RkYBNmsjc5tlrY+g45Ni0HW9+HC+aKUszWxO5HVZEOquMJ72Mtewhr2N5ryI9FJLkl+8vjBa1t+PKAZOQ07DdhUcjKqOncqlnas0OdUUY+YtYWVqksh4IA9AEGtk5TASWclZ0k5c66PHX1VA5EsjvekcbNBdVoHYDtBrW2ZuIcfHP8A7sm2Aj0HU/ZBkY0M+bkNhxI3SSvO1rWDcSfJehYmj6l2f0NxigeNQmcGshra5tdXXf2XXdluzem9lg1sTDkZ5bT8hwqvRvkPyh2mfDqT2xlrmztva9nvfSulIMnG1rVsuMMzWMZI2mukk3Cz8h4hGDCy4i4lpLy43dEC+eLKm0PTc2P/AMsPeK6SSXX/AD1XQRQuY0BoaPVjav7oBjy1w40VebIeNpr8LEjyG2OD91ehnBHLqHog1Y3k9Tf1VXtBOG6a+I8GXgE9D0TopRwLP1Kz+0ML5oo5ALa00K6+qDjNQxnyRkRSOafMcrktT0jUXkuZnTg1xTyP0XcPjeQQDyOvCqSwh4om/pYQeaSYOpMeWySulB6kvsn7lLGgkdPG10WyEu2uNDcu8yNHge4udvArkCh+oVX2HFZIzuo3uINP3O4I+gQcHqMwizpY4I2OiaeA5gNHxClxHgi3MhY7d0DACu41DTcCLJEuG17S9tuc93IN/lUo9OwmOLnw7rN8GkHOGAFoMpJA6X4pmpTQ5cEMGPs4I5DOfG/meeq6p2lY8rHb3uaxwNtdz8lBFoLMSIdzt7yhcpA3E/Xp9KQc3Bpj8VommY8jw91dbhmWHBkzMSLvjMQ3cRYYSeOgJ6fSws7JwspuJIwyd64NJbQ4afCjfP46KrpE2taVE+TdJDDXwsBL3X4ADoEFvNkEWfj7GBneNcdtmw3wJvkH0UWblGGKUuG0ubQLui53UsnUp8x08gnZIRXjYvwTNTMuT7PUFOjhaxxDfiI8TQ6/NA2WcSzNj71rW38ZBIA9aXa9jv4fw6nEcztHnMwYB8MHfNbIb6F1/CPLxK5XspFiM13Ck1PJdjY7JWvLtlg0R7p9CutfiaUzUdWbngZz3PAxJMcUB1+Kr9Psg9A0qT+HvZtrXYuVpDJWGu9LhLL/AKjZ+3Cn1P8Aib2ZxWj2bOOZI6uIWOd+tLyTI0CB88T4mbdrf5gPIv0AHT5rb0/QgHRAtezcQSWxCq5PUoN/M7ejLt2LizyE9DI3Y0D5Wp9P1iaeQEY4APNbqcPwhg6Nj90dzLaf7nAfRa8GAyJn8hsTQACD1r8oHtz8oj4APQE/7KWPJynCwAPTkovjLGMDnsc5/Sh1+SLe9j8dxPWkFGM82tCB4ABFfVJJBoQyeIPPoosxgnNyFwri791JJBQ/w5xJ7stj827jR+qjdpjwQCHVfO1hNJJIFNo494RvLnVYaIySVnS6a2MtDpGxlx5c5lbT69UkkGVl6UD8EjJCTwGu/ZQjS3Alzo2sjrk88/IdUkkEcj8aHZHDE94HNyCrPy8EJnB/vAbT6JJIGsYCDQ59ApRihzQa2j0JKSSDOnYyKey9wIJPuvIKz3txo3WHuPN1QP7JJIJYsiEufugikJ/vjBH0FLp9C0yLNc0xYkEDbAG1lXwkkg1P8KhxnvZEG2HHffn6+KvRQFwJIYAOB74PHySSQXIIoGwO2dfRvX5Umy+zsF04nrQHF+ZSSQQNDe8/7hLf6R5K4x/G5wHKSSD/2Q=="/>
          <p:cNvSpPr>
            <a:spLocks noChangeAspect="1" noChangeArrowheads="1"/>
          </p:cNvSpPr>
          <p:nvPr/>
        </p:nvSpPr>
        <p:spPr bwMode="auto">
          <a:xfrm>
            <a:off x="63500" y="-596900"/>
            <a:ext cx="1714500" cy="12287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178" name="AutoShape 10" descr="data:image/jpg;base64,/9j/4AAQSkZJRgABAQAAAQABAAD/2wBDAAkGBwgHBgkIBwgKCgkLDRYPDQwMDRsUFRAWIB0iIiAdHx8kKDQsJCYxJx8fLT0tMTU3Ojo6Iys/RD84QzQ5Ojf/2wBDAQoKCg0MDRoPDxo3JR8lNzc3Nzc3Nzc3Nzc3Nzc3Nzc3Nzc3Nzc3Nzc3Nzc3Nzc3Nzc3Nzc3Nzc3Nzc3Nzc3Nzf/wAARCACIAL4DASIAAhEBAxEB/8QAGwAAAQUBAQAAAAAAAAAAAAAAAQACAwQFBgf/xAA6EAABBAEDAQUHAgQFBQEAAAABAAIDEQQFEiExBhNBUWEUIjJxgZGhscEHI0JSFWKS0fAWMzRDcuH/xAAUAQEAAAAAAAAAAAAAAAAAAAAA/8QAFBEBAAAAAAAAAAAAAAAAAAAAAP/aAAwDAQACEQMRAD8A9LxwfJX428BRQjwIVyNopAWNUoHCTQKTgQgLRynpoRtAUkLQJQOPITDwluTepQEFOBCajSB12kmE+SFlBIiCowUdyCSyjaiDiiHIJLRtR2laCRJRgpwQOtMJSPCaSgzo2q0wcKBgU7OiCQBGkOqKBAo2E0tR28IDaBTUkBSRJQJQOCcRwo29U8FAyjaCeSmoElSScOiABKkkUBHRBJJAk4FNSQOcU20SOFVy45XhuzJMHqAOfugawKVqaE8IHIpBEIELRQ6IIDQQpFBAChaJTa5QOab5HROtRMvaB5J6A2gjSCAhJIInlAAnAJlEJWUD6RpM3FEOQGkkrStA2WTuonOLC4+DW9XLnJdezPaJI/Y4WtaaaJXBdLubtIJ6rjMyXFbkPdj4kk0YO3cRsBPjV9UHWgBOAUYPKkB4QPDeEdqAtLlASOE1OrhNIQBJJFA09UkikgDOpodDyn+vh4eqydV1FuH3zJZWsDobjJ8+Qftwub7O9oJ4o5pskd5hNoMdyCQOrgOfwg7pApmPPFkwtmhcHsc0OBaeo+Srx6nhy58mFHK05EbdzmHwCC2EbQHolaAkpJpKNhAiklYVfJyPZ2hzx1QWElCzKYW7pKZ8yi/JjZBJNdsaOoFoGZ2XFhQGac7WDyF39FzmsSOy8w+yy7GNY0l8kuxgsfCPXi0dW1DFyWME87zEb2hh6G+rgsCbLLwIN5djNNtDhdnz+aD0IFSNPqqov+9ykYT/AHILId5I2VCC7wd+EiXD+r8IJtx80Nyg3v8AAj7LL7Q6udL06aZssAmDf5YkdQJQbQdwlax+z+oy6npUGXIGbpN3wdOHEfstTc6vh/KB188rN1bXcTSQO/d7xPAJAH3V4OdY93x815fq+PiZeWGa3kTx4rZHve6J1EkX08uUFzthrL9S0qaeOFzI4oXbHEH37I6ePS1SwcLI1TR9OxsW2Sura6RxaDuJ+IVdAAn6IZMmPnRsfp1zxbHPjbK6nFllt+XX9ls9mMd3eYGRO5m3vC1gcQOQDfHyoIIo4dZ7OndqOXHI4yGRjoHEjYB0NgV4KPsjm7e0xe8h8mTY6G2bjZP+yl7b6rh5moRYmHmwSyCB7ZWRu3lnkTVgeSxuzMzNL25MGWch0hYe6MjQ4AEXXig9cafNNLhazNK1rE1IvbC5zZYxb4nNILfBWZpy19CJzh59EFlzhV3wFEJhI8d08FrXEPb4lZ2XqEUY2zBoBIpr3AWVQys6QTmRjHt8C0N6nzQbGVqLceXY7bX5tZOp50ck5MRBAAF+fKxc7MkmyDI8Ub6kqN024XtcSPIINX2kv3bnkEj7qDIzHiEsMlM8bNWs1s5IIdYrncVJG583u/E0G+lhBm6q6u6987LtrQCOeT1VCIyZHlsFkEvAc7nqtfOwnzx2WyuLRYA58eiq4uj5slshxfdbyN7g3qg9Ga+1MxyoxSBWGPB6hBcDgkXKJrvJVtR1HH06FsuU4ta521tAlBbeSGOLQCQDQK8x7c4mTn5OFHM5jIXyEPlaSQ0H0/5a6PN7Wxvf3GMwFkrXB0xv3fLhcbq+W4Y4ilnblC2hjGAgiutk14oO+7J9xp2gY0MmRAxrS+rkA43HwK1hqmE+VkUeVE6R/wALGusleb6e3TTFEwyBzyB/Lo8GulpMydSgze8x8eJu17i2QzE7RfHAHl+qD1APuq635ryjtnkEZOpYe1oMREo3Dq3i6+tfdartY1gEbtRFdSWRVX3Cys2J+dnDJlmE0xjMbmyMprgau6PogrwRiLVMWeF/8nFhDX0eC3b0/dTRZUTsxxkfsgb70JY01Zq6seSsnTmvY4e0FjHgDZFCKZXHieeidM7Ty0w5GRLJVAAxgUQAOtIKWoPgma4E97EQNu7kD/nRYOnPhGdGyPDd3IeXMhLbo88gDpyungfpLNxfBM6nUGjkV9+qstz9Mi3viwnB1UDQQPwe0GmY0wbjTnFkfTJZBEXFoF8V6GvILeggx86I5L8/NyYxe4942MNIAJBqyDyuem1XCcKZgvbdncyQD9lXx9SxsSDusfAaIwbDXyk8lB3el4Gld22ZuLGZSLJnO9w9bK0pJIhyZWf6l5hP2myYo6jhx2jwaAT+6zM3tRq4LHxPjj28jZG0det31QesvOG4kuMLyepNG1BNDhOHDWV5MavHp+1etyEtbqMg/wDhrR+yysjtBq+S9zJNTyg0WDcpA/CD2LM1Ps/hu7iWTH74iwzad370qH/UGhHJbiNzA7vAAyo3G32BtIpeQs1IQO3U7dRAN3fFLov4bRxZ/azFdlyMaIQ6RjXf1uHwget8/RB6o/CcwgbGgE27Y4V08AohA3vXMJeSOokI59ei1siSCIFxAFdT5Lmn6mZ9Qnjc+KJjQDHLdB48R80G1E8eauREHxCzIHnz/CuxucR/+ILwcOlrE7ZtDtHB/tlBH6LUZu5quPNUO00bpNDyP8tOHHqg88YS15Fjg8UmZHdPBN24O4vj9U2V7mEgtDh/RXgR4KhlTyOFxPb3riB0JrnmkG7guxcVpL3l0xHLi3p6BT+3QHpv+rFkRvcWku90uANuFUmy5+PEQZcmFl/3PHVBq+341dSfmEYcnGedwk2H/MFzsuvaZAafnw0BVA3+irDtTpQcbke8DoWRnhB1hzYgDeQ0fVZ2eI55d8c8bXVyTyD9liy9rMF0ZMOLPJR6naP91nZPamTYWwYDWFwO1xkAQdHE3IY8jdCWUOd1Web6KwBJtJkawNAuxJuv6Glwbe0OoMY1jY8YUK3OducfyrQy9RkYBNmsjc5tlrY+g45Ni0HW9+HC+aKUszWxO5HVZEOquMJ72Mtewhr2N5ryI9FJLkl+8vjBa1t+PKAZOQ07DdhUcjKqOncqlnas0OdUUY+YtYWVqksh4IA9AEGtk5TASWclZ0k5c66PHX1VA5EsjvekcbNBdVoHYDtBrW2ZuIcfHP8A7sm2Aj0HU/ZBkY0M+bkNhxI3SSvO1rWDcSfJehYmj6l2f0NxigeNQmcGshra5tdXXf2XXdluzem9lg1sTDkZ5bT8hwqvRvkPyh2mfDqT2xlrmztva9nvfSulIMnG1rVsuMMzWMZI2mukk3Cz8h4hGDCy4i4lpLy43dEC+eLKm0PTc2P/AMsPeK6SSXX/AD1XQRQuY0BoaPVjav7oBjy1w40VebIeNpr8LEjyG2OD91ehnBHLqHog1Y3k9Tf1VXtBOG6a+I8GXgE9D0TopRwLP1Kz+0ML5oo5ALa00K6+qDjNQxnyRkRSOafMcrktT0jUXkuZnTg1xTyP0XcPjeQQDyOvCqSwh4om/pYQeaSYOpMeWySulB6kvsn7lLGgkdPG10WyEu2uNDcu8yNHge4udvArkCh+oVX2HFZIzuo3uINP3O4I+gQcHqMwizpY4I2OiaeA5gNHxClxHgi3MhY7d0DACu41DTcCLJEuG17S9tuc93IN/lUo9OwmOLnw7rN8GkHOGAFoMpJA6X4pmpTQ5cEMGPs4I5DOfG/meeq6p2lY8rHb3uaxwNtdz8lBFoLMSIdzt7yhcpA3E/Xp9KQc3Bpj8VommY8jw91dbhmWHBkzMSLvjMQ3cRYYSeOgJ6fSws7JwspuJIwyd64NJbQ4afCjfP46KrpE2taVE+TdJDDXwsBL3X4ADoEFvNkEWfj7GBneNcdtmw3wJvkH0UWblGGKUuG0ubQLui53UsnUp8x08gnZIRXjYvwTNTMuT7PUFOjhaxxDfiI8TQ6/NA2WcSzNj71rW38ZBIA9aXa9jv4fw6nEcztHnMwYB8MHfNbIb6F1/CPLxK5XspFiM13Ck1PJdjY7JWvLtlg0R7p9CutfiaUzUdWbngZz3PAxJMcUB1+Kr9Psg9A0qT+HvZtrXYuVpDJWGu9LhLL/AKjZ+3Cn1P8Aib2ZxWj2bOOZI6uIWOd+tLyTI0CB88T4mbdrf5gPIv0AHT5rb0/QgHRAtezcQSWxCq5PUoN/M7ejLt2LizyE9DI3Y0D5Wp9P1iaeQEY4APNbqcPwhg6Nj90dzLaf7nAfRa8GAyJn8hsTQACD1r8oHtz8oj4APQE/7KWPJynCwAPTkovjLGMDnsc5/Sh1+SLe9j8dxPWkFGM82tCB4ABFfVJJBoQyeIPPoosxgnNyFwri791JJBQ/w5xJ7stj827jR+qjdpjwQCHVfO1hNJJIFNo494RvLnVYaIySVnS6a2MtDpGxlx5c5lbT69UkkGVl6UD8EjJCTwGu/ZQjS3Alzo2sjrk88/IdUkkEcj8aHZHDE94HNyCrPy8EJnB/vAbT6JJIGsYCDQ59ApRihzQa2j0JKSSDOnYyKey9wIJPuvIKz3txo3WHuPN1QP7JJIJYsiEufugikJ/vjBH0FLp9C0yLNc0xYkEDbAG1lXwkkg1P8KhxnvZEG2HHffn6+KvRQFwJIYAOB74PHySSQXIIoGwO2dfRvX5Umy+zsF04nrQHF+ZSSQQNDe8/7hLf6R5K4x/G5wHKSSD/2Q=="/>
          <p:cNvSpPr>
            <a:spLocks noChangeAspect="1" noChangeArrowheads="1"/>
          </p:cNvSpPr>
          <p:nvPr/>
        </p:nvSpPr>
        <p:spPr bwMode="auto">
          <a:xfrm>
            <a:off x="63500" y="-596900"/>
            <a:ext cx="1714500" cy="12287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180" name="AutoShape 12" descr="data:image/jpg;base64,/9j/4AAQSkZJRgABAQAAAQABAAD/2wBDAAkGBwgHBgkIBwgKCgkLDRYPDQwMDRsUFRAWIB0iIiAdHx8kKDQsJCYxJx8fLT0tMTU3Ojo6Iys/RD84QzQ5Ojf/2wBDAQoKCg0MDRoPDxo3JR8lNzc3Nzc3Nzc3Nzc3Nzc3Nzc3Nzc3Nzc3Nzc3Nzc3Nzc3Nzc3Nzc3Nzc3Nzc3Nzc3Nzf/wAARCACIAL4DASIAAhEBAxEB/8QAGwAAAQUBAQAAAAAAAAAAAAAAAQACAwQFBgf/xAA6EAABBAEDAQUHAgQFBQEAAAABAAIDEQQFEiExBhNBUWEUIjJxgZGhscEHI0JSFWKS0fAWMzRDcuH/xAAUAQEAAAAAAAAAAAAAAAAAAAAA/8QAFBEBAAAAAAAAAAAAAAAAAAAAAP/aAAwDAQACEQMRAD8A9LxwfJX428BRQjwIVyNopAWNUoHCTQKTgQgLRynpoRtAUkLQJQOPITDwluTepQEFOBCajSB12kmE+SFlBIiCowUdyCSyjaiDiiHIJLRtR2laCRJRgpwQOtMJSPCaSgzo2q0wcKBgU7OiCQBGkOqKBAo2E0tR28IDaBTUkBSRJQJQOCcRwo29U8FAyjaCeSmoElSScOiABKkkUBHRBJJAk4FNSQOcU20SOFVy45XhuzJMHqAOfugawKVqaE8IHIpBEIELRQ6IIDQQpFBAChaJTa5QOab5HROtRMvaB5J6A2gjSCAhJIInlAAnAJlEJWUD6RpM3FEOQGkkrStA2WTuonOLC4+DW9XLnJdezPaJI/Y4WtaaaJXBdLubtIJ6rjMyXFbkPdj4kk0YO3cRsBPjV9UHWgBOAUYPKkB4QPDeEdqAtLlASOE1OrhNIQBJJFA09UkikgDOpodDyn+vh4eqydV1FuH3zJZWsDobjJ8+Qftwub7O9oJ4o5pskd5hNoMdyCQOrgOfwg7pApmPPFkwtmhcHsc0OBaeo+Srx6nhy58mFHK05EbdzmHwCC2EbQHolaAkpJpKNhAiklYVfJyPZ2hzx1QWElCzKYW7pKZ8yi/JjZBJNdsaOoFoGZ2XFhQGac7WDyF39FzmsSOy8w+yy7GNY0l8kuxgsfCPXi0dW1DFyWME87zEb2hh6G+rgsCbLLwIN5djNNtDhdnz+aD0IFSNPqqov+9ykYT/AHILId5I2VCC7wd+EiXD+r8IJtx80Nyg3v8AAj7LL7Q6udL06aZssAmDf5YkdQJQbQdwlax+z+oy6npUGXIGbpN3wdOHEfstTc6vh/KB188rN1bXcTSQO/d7xPAJAH3V4OdY93x815fq+PiZeWGa3kTx4rZHve6J1EkX08uUFzthrL9S0qaeOFzI4oXbHEH37I6ePS1SwcLI1TR9OxsW2Sura6RxaDuJ+IVdAAn6IZMmPnRsfp1zxbHPjbK6nFllt+XX9ls9mMd3eYGRO5m3vC1gcQOQDfHyoIIo4dZ7OndqOXHI4yGRjoHEjYB0NgV4KPsjm7e0xe8h8mTY6G2bjZP+yl7b6rh5moRYmHmwSyCB7ZWRu3lnkTVgeSxuzMzNL25MGWch0hYe6MjQ4AEXXig9cafNNLhazNK1rE1IvbC5zZYxb4nNILfBWZpy19CJzh59EFlzhV3wFEJhI8d08FrXEPb4lZ2XqEUY2zBoBIpr3AWVQys6QTmRjHt8C0N6nzQbGVqLceXY7bX5tZOp50ck5MRBAAF+fKxc7MkmyDI8Ub6kqN024XtcSPIINX2kv3bnkEj7qDIzHiEsMlM8bNWs1s5IIdYrncVJG583u/E0G+lhBm6q6u6987LtrQCOeT1VCIyZHlsFkEvAc7nqtfOwnzx2WyuLRYA58eiq4uj5slshxfdbyN7g3qg9Ga+1MxyoxSBWGPB6hBcDgkXKJrvJVtR1HH06FsuU4ta521tAlBbeSGOLQCQDQK8x7c4mTn5OFHM5jIXyEPlaSQ0H0/5a6PN7Wxvf3GMwFkrXB0xv3fLhcbq+W4Y4ilnblC2hjGAgiutk14oO+7J9xp2gY0MmRAxrS+rkA43HwK1hqmE+VkUeVE6R/wALGusleb6e3TTFEwyBzyB/Lo8GulpMydSgze8x8eJu17i2QzE7RfHAHl+qD1APuq635ryjtnkEZOpYe1oMREo3Dq3i6+tfdartY1gEbtRFdSWRVX3Cys2J+dnDJlmE0xjMbmyMprgau6PogrwRiLVMWeF/8nFhDX0eC3b0/dTRZUTsxxkfsgb70JY01Zq6seSsnTmvY4e0FjHgDZFCKZXHieeidM7Ty0w5GRLJVAAxgUQAOtIKWoPgma4E97EQNu7kD/nRYOnPhGdGyPDd3IeXMhLbo88gDpyungfpLNxfBM6nUGjkV9+qstz9Mi3viwnB1UDQQPwe0GmY0wbjTnFkfTJZBEXFoF8V6GvILeggx86I5L8/NyYxe4942MNIAJBqyDyuem1XCcKZgvbdncyQD9lXx9SxsSDusfAaIwbDXyk8lB3el4Gld22ZuLGZSLJnO9w9bK0pJIhyZWf6l5hP2myYo6jhx2jwaAT+6zM3tRq4LHxPjj28jZG0det31QesvOG4kuMLyepNG1BNDhOHDWV5MavHp+1etyEtbqMg/wDhrR+yysjtBq+S9zJNTyg0WDcpA/CD2LM1Ps/hu7iWTH74iwzad370qH/UGhHJbiNzA7vAAyo3G32BtIpeQs1IQO3U7dRAN3fFLov4bRxZ/azFdlyMaIQ6RjXf1uHwget8/RB6o/CcwgbGgE27Y4V08AohA3vXMJeSOokI59ei1siSCIFxAFdT5Lmn6mZ9Qnjc+KJjQDHLdB48R80G1E8eauREHxCzIHnz/CuxucR/+ILwcOlrE7ZtDtHB/tlBH6LUZu5quPNUO00bpNDyP8tOHHqg88YS15Fjg8UmZHdPBN24O4vj9U2V7mEgtDh/RXgR4KhlTyOFxPb3riB0JrnmkG7guxcVpL3l0xHLi3p6BT+3QHpv+rFkRvcWku90uANuFUmy5+PEQZcmFl/3PHVBq+341dSfmEYcnGedwk2H/MFzsuvaZAafnw0BVA3+irDtTpQcbke8DoWRnhB1hzYgDeQ0fVZ2eI55d8c8bXVyTyD9liy9rMF0ZMOLPJR6naP91nZPamTYWwYDWFwO1xkAQdHE3IY8jdCWUOd1Web6KwBJtJkawNAuxJuv6Glwbe0OoMY1jY8YUK3OducfyrQy9RkYBNmsjc5tlrY+g45Ni0HW9+HC+aKUszWxO5HVZEOquMJ72Mtewhr2N5ryI9FJLkl+8vjBa1t+PKAZOQ07DdhUcjKqOncqlnas0OdUUY+YtYWVqksh4IA9AEGtk5TASWclZ0k5c66PHX1VA5EsjvekcbNBdVoHYDtBrW2ZuIcfHP8A7sm2Aj0HU/ZBkY0M+bkNhxI3SSvO1rWDcSfJehYmj6l2f0NxigeNQmcGshra5tdXXf2XXdluzem9lg1sTDkZ5bT8hwqvRvkPyh2mfDqT2xlrmztva9nvfSulIMnG1rVsuMMzWMZI2mukk3Cz8h4hGDCy4i4lpLy43dEC+eLKm0PTc2P/AMsPeK6SSXX/AD1XQRQuY0BoaPVjav7oBjy1w40VebIeNpr8LEjyG2OD91ehnBHLqHog1Y3k9Tf1VXtBOG6a+I8GXgE9D0TopRwLP1Kz+0ML5oo5ALa00K6+qDjNQxnyRkRSOafMcrktT0jUXkuZnTg1xTyP0XcPjeQQDyOvCqSwh4om/pYQeaSYOpMeWySulB6kvsn7lLGgkdPG10WyEu2uNDcu8yNHge4udvArkCh+oVX2HFZIzuo3uINP3O4I+gQcHqMwizpY4I2OiaeA5gNHxClxHgi3MhY7d0DACu41DTcCLJEuG17S9tuc93IN/lUo9OwmOLnw7rN8GkHOGAFoMpJA6X4pmpTQ5cEMGPs4I5DOfG/meeq6p2lY8rHb3uaxwNtdz8lBFoLMSIdzt7yhcpA3E/Xp9KQc3Bpj8VommY8jw91dbhmWHBkzMSLvjMQ3cRYYSeOgJ6fSws7JwspuJIwyd64NJbQ4afCjfP46KrpE2taVE+TdJDDXwsBL3X4ADoEFvNkEWfj7GBneNcdtmw3wJvkH0UWblGGKUuG0ubQLui53UsnUp8x08gnZIRXjYvwTNTMuT7PUFOjhaxxDfiI8TQ6/NA2WcSzNj71rW38ZBIA9aXa9jv4fw6nEcztHnMwYB8MHfNbIb6F1/CPLxK5XspFiM13Ck1PJdjY7JWvLtlg0R7p9CutfiaUzUdWbngZz3PAxJMcUB1+Kr9Psg9A0qT+HvZtrXYuVpDJWGu9LhLL/AKjZ+3Cn1P8Aib2ZxWj2bOOZI6uIWOd+tLyTI0CB88T4mbdrf5gPIv0AHT5rb0/QgHRAtezcQSWxCq5PUoN/M7ejLt2LizyE9DI3Y0D5Wp9P1iaeQEY4APNbqcPwhg6Nj90dzLaf7nAfRa8GAyJn8hsTQACD1r8oHtz8oj4APQE/7KWPJynCwAPTkovjLGMDnsc5/Sh1+SLe9j8dxPWkFGM82tCB4ABFfVJJBoQyeIPPoosxgnNyFwri791JJBQ/w5xJ7stj827jR+qjdpjwQCHVfO1hNJJIFNo494RvLnVYaIySVnS6a2MtDpGxlx5c5lbT69UkkGVl6UD8EjJCTwGu/ZQjS3Alzo2sjrk88/IdUkkEcj8aHZHDE94HNyCrPy8EJnB/vAbT6JJIGsYCDQ59ApRihzQa2j0JKSSDOnYyKey9wIJPuvIKz3txo3WHuPN1QP7JJIJYsiEufugikJ/vjBH0FLp9C0yLNc0xYkEDbAG1lXwkkg1P8KhxnvZEG2HHffn6+KvRQFwJIYAOB74PHySSQXIIoGwO2dfRvX5Umy+zsF04nrQHF+ZSSQQNDe8/7hLf6R5K4x/G5wHKSSD/2Q=="/>
          <p:cNvSpPr>
            <a:spLocks noChangeAspect="1" noChangeArrowheads="1"/>
          </p:cNvSpPr>
          <p:nvPr/>
        </p:nvSpPr>
        <p:spPr bwMode="auto">
          <a:xfrm>
            <a:off x="63500" y="-596900"/>
            <a:ext cx="1714500" cy="12287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182" name="AutoShape 14" descr="data:image/jpg;base64,/9j/4AAQSkZJRgABAQAAAQABAAD/2wBDAAkGBwgHBgkIBwgKCgkLDRYPDQwMDRsUFRAWIB0iIiAdHx8kKDQsJCYxJx8fLT0tMTU3Ojo6Iys/RD84QzQ5Ojf/2wBDAQoKCg0MDRoPDxo3JR8lNzc3Nzc3Nzc3Nzc3Nzc3Nzc3Nzc3Nzc3Nzc3Nzc3Nzc3Nzc3Nzc3Nzc3Nzc3Nzc3Nzf/wAARCACIAL4DASIAAhEBAxEB/8QAGwAAAQUBAQAAAAAAAAAAAAAAAQACAwQFBgf/xAA6EAABBAEDAQUHAgQFBQEAAAABAAIDEQQFEiExBhNBUWEUIjJxgZGhscEHI0JSFWKS0fAWMzRDcuH/xAAUAQEAAAAAAAAAAAAAAAAAAAAA/8QAFBEBAAAAAAAAAAAAAAAAAAAAAP/aAAwDAQACEQMRAD8A9LxwfJX428BRQjwIVyNopAWNUoHCTQKTgQgLRynpoRtAUkLQJQOPITDwluTepQEFOBCajSB12kmE+SFlBIiCowUdyCSyjaiDiiHIJLRtR2laCRJRgpwQOtMJSPCaSgzo2q0wcKBgU7OiCQBGkOqKBAo2E0tR28IDaBTUkBSRJQJQOCcRwo29U8FAyjaCeSmoElSScOiABKkkUBHRBJJAk4FNSQOcU20SOFVy45XhuzJMHqAOfugawKVqaE8IHIpBEIELRQ6IIDQQpFBAChaJTa5QOab5HROtRMvaB5J6A2gjSCAhJIInlAAnAJlEJWUD6RpM3FEOQGkkrStA2WTuonOLC4+DW9XLnJdezPaJI/Y4WtaaaJXBdLubtIJ6rjMyXFbkPdj4kk0YO3cRsBPjV9UHWgBOAUYPKkB4QPDeEdqAtLlASOE1OrhNIQBJJFA09UkikgDOpodDyn+vh4eqydV1FuH3zJZWsDobjJ8+Qftwub7O9oJ4o5pskd5hNoMdyCQOrgOfwg7pApmPPFkwtmhcHsc0OBaeo+Srx6nhy58mFHK05EbdzmHwCC2EbQHolaAkpJpKNhAiklYVfJyPZ2hzx1QWElCzKYW7pKZ8yi/JjZBJNdsaOoFoGZ2XFhQGac7WDyF39FzmsSOy8w+yy7GNY0l8kuxgsfCPXi0dW1DFyWME87zEb2hh6G+rgsCbLLwIN5djNNtDhdnz+aD0IFSNPqqov+9ykYT/AHILId5I2VCC7wd+EiXD+r8IJtx80Nyg3v8AAj7LL7Q6udL06aZssAmDf5YkdQJQbQdwlax+z+oy6npUGXIGbpN3wdOHEfstTc6vh/KB188rN1bXcTSQO/d7xPAJAH3V4OdY93x815fq+PiZeWGa3kTx4rZHve6J1EkX08uUFzthrL9S0qaeOFzI4oXbHEH37I6ePS1SwcLI1TR9OxsW2Sura6RxaDuJ+IVdAAn6IZMmPnRsfp1zxbHPjbK6nFllt+XX9ls9mMd3eYGRO5m3vC1gcQOQDfHyoIIo4dZ7OndqOXHI4yGRjoHEjYB0NgV4KPsjm7e0xe8h8mTY6G2bjZP+yl7b6rh5moRYmHmwSyCB7ZWRu3lnkTVgeSxuzMzNL25MGWch0hYe6MjQ4AEXXig9cafNNLhazNK1rE1IvbC5zZYxb4nNILfBWZpy19CJzh59EFlzhV3wFEJhI8d08FrXEPb4lZ2XqEUY2zBoBIpr3AWVQys6QTmRjHt8C0N6nzQbGVqLceXY7bX5tZOp50ck5MRBAAF+fKxc7MkmyDI8Ub6kqN024XtcSPIINX2kv3bnkEj7qDIzHiEsMlM8bNWs1s5IIdYrncVJG583u/E0G+lhBm6q6u6987LtrQCOeT1VCIyZHlsFkEvAc7nqtfOwnzx2WyuLRYA58eiq4uj5slshxfdbyN7g3qg9Ga+1MxyoxSBWGPB6hBcDgkXKJrvJVtR1HH06FsuU4ta521tAlBbeSGOLQCQDQK8x7c4mTn5OFHM5jIXyEPlaSQ0H0/5a6PN7Wxvf3GMwFkrXB0xv3fLhcbq+W4Y4ilnblC2hjGAgiutk14oO+7J9xp2gY0MmRAxrS+rkA43HwK1hqmE+VkUeVE6R/wALGusleb6e3TTFEwyBzyB/Lo8GulpMydSgze8x8eJu17i2QzE7RfHAHl+qD1APuq635ryjtnkEZOpYe1oMREo3Dq3i6+tfdartY1gEbtRFdSWRVX3Cys2J+dnDJlmE0xjMbmyMprgau6PogrwRiLVMWeF/8nFhDX0eC3b0/dTRZUTsxxkfsgb70JY01Zq6seSsnTmvY4e0FjHgDZFCKZXHieeidM7Ty0w5GRLJVAAxgUQAOtIKWoPgma4E97EQNu7kD/nRYOnPhGdGyPDd3IeXMhLbo88gDpyungfpLNxfBM6nUGjkV9+qstz9Mi3viwnB1UDQQPwe0GmY0wbjTnFkfTJZBEXFoF8V6GvILeggx86I5L8/NyYxe4942MNIAJBqyDyuem1XCcKZgvbdncyQD9lXx9SxsSDusfAaIwbDXyk8lB3el4Gld22ZuLGZSLJnO9w9bK0pJIhyZWf6l5hP2myYo6jhx2jwaAT+6zM3tRq4LHxPjj28jZG0det31QesvOG4kuMLyepNG1BNDhOHDWV5MavHp+1etyEtbqMg/wDhrR+yysjtBq+S9zJNTyg0WDcpA/CD2LM1Ps/hu7iWTH74iwzad370qH/UGhHJbiNzA7vAAyo3G32BtIpeQs1IQO3U7dRAN3fFLov4bRxZ/azFdlyMaIQ6RjXf1uHwget8/RB6o/CcwgbGgE27Y4V08AohA3vXMJeSOokI59ei1siSCIFxAFdT5Lmn6mZ9Qnjc+KJjQDHLdB48R80G1E8eauREHxCzIHnz/CuxucR/+ILwcOlrE7ZtDtHB/tlBH6LUZu5quPNUO00bpNDyP8tOHHqg88YS15Fjg8UmZHdPBN24O4vj9U2V7mEgtDh/RXgR4KhlTyOFxPb3riB0JrnmkG7guxcVpL3l0xHLi3p6BT+3QHpv+rFkRvcWku90uANuFUmy5+PEQZcmFl/3PHVBq+341dSfmEYcnGedwk2H/MFzsuvaZAafnw0BVA3+irDtTpQcbke8DoWRnhB1hzYgDeQ0fVZ2eI55d8c8bXVyTyD9liy9rMF0ZMOLPJR6naP91nZPamTYWwYDWFwO1xkAQdHE3IY8jdCWUOd1Web6KwBJtJkawNAuxJuv6Glwbe0OoMY1jY8YUK3OducfyrQy9RkYBNmsjc5tlrY+g45Ni0HW9+HC+aKUszWxO5HVZEOquMJ72Mtewhr2N5ryI9FJLkl+8vjBa1t+PKAZOQ07DdhUcjKqOncqlnas0OdUUY+YtYWVqksh4IA9AEGtk5TASWclZ0k5c66PHX1VA5EsjvekcbNBdVoHYDtBrW2ZuIcfHP8A7sm2Aj0HU/ZBkY0M+bkNhxI3SSvO1rWDcSfJehYmj6l2f0NxigeNQmcGshra5tdXXf2XXdluzem9lg1sTDkZ5bT8hwqvRvkPyh2mfDqT2xlrmztva9nvfSulIMnG1rVsuMMzWMZI2mukk3Cz8h4hGDCy4i4lpLy43dEC+eLKm0PTc2P/AMsPeK6SSXX/AD1XQRQuY0BoaPVjav7oBjy1w40VebIeNpr8LEjyG2OD91ehnBHLqHog1Y3k9Tf1VXtBOG6a+I8GXgE9D0TopRwLP1Kz+0ML5oo5ALa00K6+qDjNQxnyRkRSOafMcrktT0jUXkuZnTg1xTyP0XcPjeQQDyOvCqSwh4om/pYQeaSYOpMeWySulB6kvsn7lLGgkdPG10WyEu2uNDcu8yNHge4udvArkCh+oVX2HFZIzuo3uINP3O4I+gQcHqMwizpY4I2OiaeA5gNHxClxHgi3MhY7d0DACu41DTcCLJEuG17S9tuc93IN/lUo9OwmOLnw7rN8GkHOGAFoMpJA6X4pmpTQ5cEMGPs4I5DOfG/meeq6p2lY8rHb3uaxwNtdz8lBFoLMSIdzt7yhcpA3E/Xp9KQc3Bpj8VommY8jw91dbhmWHBkzMSLvjMQ3cRYYSeOgJ6fSws7JwspuJIwyd64NJbQ4afCjfP46KrpE2taVE+TdJDDXwsBL3X4ADoEFvNkEWfj7GBneNcdtmw3wJvkH0UWblGGKUuG0ubQLui53UsnUp8x08gnZIRXjYvwTNTMuT7PUFOjhaxxDfiI8TQ6/NA2WcSzNj71rW38ZBIA9aXa9jv4fw6nEcztHnMwYB8MHfNbIb6F1/CPLxK5XspFiM13Ck1PJdjY7JWvLtlg0R7p9CutfiaUzUdWbngZz3PAxJMcUB1+Kr9Psg9A0qT+HvZtrXYuVpDJWGu9LhLL/AKjZ+3Cn1P8Aib2ZxWj2bOOZI6uIWOd+tLyTI0CB88T4mbdrf5gPIv0AHT5rb0/QgHRAtezcQSWxCq5PUoN/M7ejLt2LizyE9DI3Y0D5Wp9P1iaeQEY4APNbqcPwhg6Nj90dzLaf7nAfRa8GAyJn8hsTQACD1r8oHtz8oj4APQE/7KWPJynCwAPTkovjLGMDnsc5/Sh1+SLe9j8dxPWkFGM82tCB4ABFfVJJBoQyeIPPoosxgnNyFwri791JJBQ/w5xJ7stj827jR+qjdpjwQCHVfO1hNJJIFNo494RvLnVYaIySVnS6a2MtDpGxlx5c5lbT69UkkGVl6UD8EjJCTwGu/ZQjS3Alzo2sjrk88/IdUkkEcj8aHZHDE94HNyCrPy8EJnB/vAbT6JJIGsYCDQ59ApRihzQa2j0JKSSDOnYyKey9wIJPuvIKz3txo3WHuPN1QP7JJIJYsiEufugikJ/vjBH0FLp9C0yLNc0xYkEDbAG1lXwkkg1P8KhxnvZEG2HHffn6+KvRQFwJIYAOB74PHySSQXIIoGwO2dfRvX5Umy+zsF04nrQHF+ZSSQQNDe8/7hLf6R5K4x/G5wHKSSD/2Q=="/>
          <p:cNvSpPr>
            <a:spLocks noChangeAspect="1" noChangeArrowheads="1"/>
          </p:cNvSpPr>
          <p:nvPr/>
        </p:nvSpPr>
        <p:spPr bwMode="auto">
          <a:xfrm>
            <a:off x="63500" y="-596900"/>
            <a:ext cx="1714500" cy="12287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9218" name="Picture 2" descr="http://t3.gstatic.com/images?q=tbn:ANd9GcRUofsInQV6ob5bE-92tvK2vFh4gcf_cpE6myUocExE31f96O_H"/>
          <p:cNvPicPr>
            <a:picLocks noChangeAspect="1" noChangeArrowheads="1"/>
          </p:cNvPicPr>
          <p:nvPr/>
        </p:nvPicPr>
        <p:blipFill>
          <a:blip r:embed="rId3" cstate="print"/>
          <a:srcRect/>
          <a:stretch>
            <a:fillRect/>
          </a:stretch>
        </p:blipFill>
        <p:spPr bwMode="auto">
          <a:xfrm>
            <a:off x="3886200" y="4267200"/>
            <a:ext cx="2819400" cy="2114550"/>
          </a:xfrm>
          <a:prstGeom prst="rect">
            <a:avLst/>
          </a:prstGeom>
          <a:noFill/>
        </p:spPr>
      </p:pic>
      <p:pic>
        <p:nvPicPr>
          <p:cNvPr id="12" name="Picture 2" descr="http://www.historywiz.org/images/worldwarI/littlewillie.jpg"/>
          <p:cNvPicPr>
            <a:picLocks noChangeAspect="1" noChangeArrowheads="1"/>
          </p:cNvPicPr>
          <p:nvPr/>
        </p:nvPicPr>
        <p:blipFill>
          <a:blip r:embed="rId4" cstate="print"/>
          <a:srcRect/>
          <a:stretch>
            <a:fillRect/>
          </a:stretch>
        </p:blipFill>
        <p:spPr bwMode="auto">
          <a:xfrm>
            <a:off x="6324600" y="1905000"/>
            <a:ext cx="2449236" cy="1466850"/>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nodeType="clickEffect">
                                  <p:stCondLst>
                                    <p:cond delay="0"/>
                                  </p:stCondLst>
                                  <p:childTnLst>
                                    <p:set>
                                      <p:cBhvr>
                                        <p:cTn id="6" dur="1" fill="hold">
                                          <p:stCondLst>
                                            <p:cond delay="0"/>
                                          </p:stCondLst>
                                        </p:cTn>
                                        <p:tgtEl>
                                          <p:spTgt spid="7174"/>
                                        </p:tgtEl>
                                        <p:attrNameLst>
                                          <p:attrName>style.visibility</p:attrName>
                                        </p:attrNameLst>
                                      </p:cBhvr>
                                      <p:to>
                                        <p:strVal val="visible"/>
                                      </p:to>
                                    </p:set>
                                    <p:anim calcmode="lin" valueType="num">
                                      <p:cBhvr>
                                        <p:cTn id="7" dur="500" fill="hold"/>
                                        <p:tgtEl>
                                          <p:spTgt spid="7174"/>
                                        </p:tgtEl>
                                        <p:attrNameLst>
                                          <p:attrName>ppt_w</p:attrName>
                                        </p:attrNameLst>
                                      </p:cBhvr>
                                      <p:tavLst>
                                        <p:tav tm="0">
                                          <p:val>
                                            <p:strVal val="#ppt_w*2.5"/>
                                          </p:val>
                                        </p:tav>
                                        <p:tav tm="100000">
                                          <p:val>
                                            <p:strVal val="#ppt_w"/>
                                          </p:val>
                                        </p:tav>
                                      </p:tavLst>
                                    </p:anim>
                                    <p:anim calcmode="lin" valueType="num">
                                      <p:cBhvr>
                                        <p:cTn id="8" dur="500" fill="hold"/>
                                        <p:tgtEl>
                                          <p:spTgt spid="7174"/>
                                        </p:tgtEl>
                                        <p:attrNameLst>
                                          <p:attrName>ppt_h</p:attrName>
                                        </p:attrNameLst>
                                      </p:cBhvr>
                                      <p:tavLst>
                                        <p:tav tm="0">
                                          <p:val>
                                            <p:strVal val="#ppt_h*0.01"/>
                                          </p:val>
                                        </p:tav>
                                        <p:tav tm="100000">
                                          <p:val>
                                            <p:strVal val="#ppt_h"/>
                                          </p:val>
                                        </p:tav>
                                      </p:tavLst>
                                    </p:anim>
                                    <p:anim calcmode="lin" valueType="num">
                                      <p:cBhvr>
                                        <p:cTn id="9" dur="500" fill="hold"/>
                                        <p:tgtEl>
                                          <p:spTgt spid="7174"/>
                                        </p:tgtEl>
                                        <p:attrNameLst>
                                          <p:attrName>ppt_x</p:attrName>
                                        </p:attrNameLst>
                                      </p:cBhvr>
                                      <p:tavLst>
                                        <p:tav tm="0">
                                          <p:val>
                                            <p:strVal val="#ppt_x"/>
                                          </p:val>
                                        </p:tav>
                                        <p:tav tm="100000">
                                          <p:val>
                                            <p:strVal val="#ppt_x"/>
                                          </p:val>
                                        </p:tav>
                                      </p:tavLst>
                                    </p:anim>
                                    <p:anim calcmode="lin" valueType="num">
                                      <p:cBhvr>
                                        <p:cTn id="10" dur="500" fill="hold"/>
                                        <p:tgtEl>
                                          <p:spTgt spid="7174"/>
                                        </p:tgtEl>
                                        <p:attrNameLst>
                                          <p:attrName>ppt_y</p:attrName>
                                        </p:attrNameLst>
                                      </p:cBhvr>
                                      <p:tavLst>
                                        <p:tav tm="0">
                                          <p:val>
                                            <p:strVal val="#ppt_h+1"/>
                                          </p:val>
                                        </p:tav>
                                        <p:tav tm="100000">
                                          <p:val>
                                            <p:strVal val="#ppt_y"/>
                                          </p:val>
                                        </p:tav>
                                      </p:tavLst>
                                    </p:anim>
                                    <p:animEffect transition="in" filter="fade">
                                      <p:cBhvr>
                                        <p:cTn id="11" dur="500"/>
                                        <p:tgtEl>
                                          <p:spTgt spid="7174"/>
                                        </p:tgtEl>
                                      </p:cBhvr>
                                    </p:animEffect>
                                  </p:childTnLst>
                                </p:cTn>
                              </p:par>
                            </p:childTnLst>
                          </p:cTn>
                        </p:par>
                      </p:childTnLst>
                    </p:cTn>
                  </p:par>
                  <p:par>
                    <p:cTn id="12" fill="hold">
                      <p:stCondLst>
                        <p:cond delay="indefinite"/>
                      </p:stCondLst>
                      <p:childTnLst>
                        <p:par>
                          <p:cTn id="13" fill="hold">
                            <p:stCondLst>
                              <p:cond delay="0"/>
                            </p:stCondLst>
                            <p:childTnLst>
                              <p:par>
                                <p:cTn id="14" presetID="31" presetClass="entr" presetSubtype="0" fill="hold" nodeType="clickEffect">
                                  <p:stCondLst>
                                    <p:cond delay="0"/>
                                  </p:stCondLst>
                                  <p:iterate type="lt">
                                    <p:tmPct val="5000"/>
                                  </p:iterate>
                                  <p:childTnLst>
                                    <p:set>
                                      <p:cBhvr>
                                        <p:cTn id="15" dur="1" fill="hold">
                                          <p:stCondLst>
                                            <p:cond delay="0"/>
                                          </p:stCondLst>
                                        </p:cTn>
                                        <p:tgtEl>
                                          <p:spTgt spid="12"/>
                                        </p:tgtEl>
                                        <p:attrNameLst>
                                          <p:attrName>style.visibility</p:attrName>
                                        </p:attrNameLst>
                                      </p:cBhvr>
                                      <p:to>
                                        <p:strVal val="visible"/>
                                      </p:to>
                                    </p:set>
                                    <p:anim calcmode="lin" valueType="num">
                                      <p:cBhvr>
                                        <p:cTn id="16" dur="1000" fill="hold"/>
                                        <p:tgtEl>
                                          <p:spTgt spid="12"/>
                                        </p:tgtEl>
                                        <p:attrNameLst>
                                          <p:attrName>ppt_w</p:attrName>
                                        </p:attrNameLst>
                                      </p:cBhvr>
                                      <p:tavLst>
                                        <p:tav tm="0">
                                          <p:val>
                                            <p:fltVal val="0"/>
                                          </p:val>
                                        </p:tav>
                                        <p:tav tm="100000">
                                          <p:val>
                                            <p:strVal val="#ppt_w"/>
                                          </p:val>
                                        </p:tav>
                                      </p:tavLst>
                                    </p:anim>
                                    <p:anim calcmode="lin" valueType="num">
                                      <p:cBhvr>
                                        <p:cTn id="17" dur="1000" fill="hold"/>
                                        <p:tgtEl>
                                          <p:spTgt spid="12"/>
                                        </p:tgtEl>
                                        <p:attrNameLst>
                                          <p:attrName>ppt_h</p:attrName>
                                        </p:attrNameLst>
                                      </p:cBhvr>
                                      <p:tavLst>
                                        <p:tav tm="0">
                                          <p:val>
                                            <p:fltVal val="0"/>
                                          </p:val>
                                        </p:tav>
                                        <p:tav tm="100000">
                                          <p:val>
                                            <p:strVal val="#ppt_h"/>
                                          </p:val>
                                        </p:tav>
                                      </p:tavLst>
                                    </p:anim>
                                    <p:anim calcmode="lin" valueType="num">
                                      <p:cBhvr>
                                        <p:cTn id="18" dur="1000" fill="hold"/>
                                        <p:tgtEl>
                                          <p:spTgt spid="12"/>
                                        </p:tgtEl>
                                        <p:attrNameLst>
                                          <p:attrName>style.rotation</p:attrName>
                                        </p:attrNameLst>
                                      </p:cBhvr>
                                      <p:tavLst>
                                        <p:tav tm="0">
                                          <p:val>
                                            <p:fltVal val="90"/>
                                          </p:val>
                                        </p:tav>
                                        <p:tav tm="100000">
                                          <p:val>
                                            <p:fltVal val="0"/>
                                          </p:val>
                                        </p:tav>
                                      </p:tavLst>
                                    </p:anim>
                                    <p:animEffect transition="in" filter="fade">
                                      <p:cBhvr>
                                        <p:cTn id="19" dur="10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9218"/>
                                        </p:tgtEl>
                                        <p:attrNameLst>
                                          <p:attrName>style.visibility</p:attrName>
                                        </p:attrNameLst>
                                      </p:cBhvr>
                                      <p:to>
                                        <p:strVal val="visible"/>
                                      </p:to>
                                    </p:set>
                                    <p:animEffect transition="in" filter="fade">
                                      <p:cBhvr>
                                        <p:cTn id="24" dur="20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Inventions</a:t>
            </a:r>
            <a:endParaRPr lang="en-US" dirty="0"/>
          </a:p>
        </p:txBody>
      </p:sp>
      <p:sp>
        <p:nvSpPr>
          <p:cNvPr id="3" name="Content Placeholder 2"/>
          <p:cNvSpPr>
            <a:spLocks noGrp="1"/>
          </p:cNvSpPr>
          <p:nvPr>
            <p:ph idx="1"/>
          </p:nvPr>
        </p:nvSpPr>
        <p:spPr>
          <a:xfrm>
            <a:off x="457200" y="1600200"/>
            <a:ext cx="8229600" cy="4625609"/>
          </a:xfrm>
        </p:spPr>
        <p:txBody>
          <a:bodyPr/>
          <a:lstStyle/>
          <a:p>
            <a:r>
              <a:rPr lang="en-US" dirty="0" smtClean="0"/>
              <a:t>Heavy tank </a:t>
            </a:r>
          </a:p>
          <a:p>
            <a:endParaRPr lang="en-US" u="sng" dirty="0" smtClean="0"/>
          </a:p>
          <a:p>
            <a:endParaRPr lang="en-US" u="sng" dirty="0" smtClean="0"/>
          </a:p>
          <a:p>
            <a:endParaRPr lang="en-US" u="sng" dirty="0" smtClean="0"/>
          </a:p>
          <a:p>
            <a:r>
              <a:rPr lang="en-US" u="sng" dirty="0" smtClean="0"/>
              <a:t> light tank</a:t>
            </a:r>
          </a:p>
          <a:p>
            <a:pPr>
              <a:buNone/>
            </a:pPr>
            <a:endParaRPr lang="en-US" dirty="0"/>
          </a:p>
        </p:txBody>
      </p:sp>
      <p:pic>
        <p:nvPicPr>
          <p:cNvPr id="6146" name="Picture 2" descr="http://t3.gstatic.com/images?q=tbn:ANd9GcT7N92-eX1Ej7HSZOTq1RTb7muMSqd1x7zpZ2H7vSff1EXzlb_3Lg"/>
          <p:cNvPicPr>
            <a:picLocks noChangeAspect="1" noChangeArrowheads="1"/>
          </p:cNvPicPr>
          <p:nvPr/>
        </p:nvPicPr>
        <p:blipFill>
          <a:blip r:embed="rId3" cstate="print"/>
          <a:srcRect/>
          <a:stretch>
            <a:fillRect/>
          </a:stretch>
        </p:blipFill>
        <p:spPr bwMode="auto">
          <a:xfrm>
            <a:off x="3429000" y="1600200"/>
            <a:ext cx="2609850" cy="1752601"/>
          </a:xfrm>
          <a:prstGeom prst="rect">
            <a:avLst/>
          </a:prstGeom>
          <a:noFill/>
        </p:spPr>
      </p:pic>
      <p:pic>
        <p:nvPicPr>
          <p:cNvPr id="5" name="Picture 6" descr="http://static.howstuffworks.com/gif/type-95-ke-go-light-tank.jpg">
            <a:hlinkClick r:id="rId4"/>
          </p:cNvPr>
          <p:cNvPicPr>
            <a:picLocks noChangeAspect="1" noChangeArrowheads="1"/>
          </p:cNvPicPr>
          <p:nvPr/>
        </p:nvPicPr>
        <p:blipFill>
          <a:blip r:embed="rId5" cstate="print"/>
          <a:srcRect/>
          <a:stretch>
            <a:fillRect/>
          </a:stretch>
        </p:blipFill>
        <p:spPr bwMode="auto">
          <a:xfrm>
            <a:off x="3563600" y="4267201"/>
            <a:ext cx="2645958" cy="17526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6" name="Picture 4" descr="http://static.howstuffworks.com/gif/amx-13-light-tank-2.jpg">
            <a:hlinkClick r:id="rId6"/>
          </p:cNvPr>
          <p:cNvPicPr>
            <a:picLocks noChangeAspect="1" noChangeArrowheads="1"/>
          </p:cNvPicPr>
          <p:nvPr/>
        </p:nvPicPr>
        <p:blipFill>
          <a:blip r:embed="rId7" cstate="print"/>
          <a:srcRect/>
          <a:stretch>
            <a:fillRect/>
          </a:stretch>
        </p:blipFill>
        <p:spPr bwMode="auto">
          <a:xfrm>
            <a:off x="6400800" y="1676400"/>
            <a:ext cx="2479152" cy="1692021"/>
          </a:xfrm>
          <a:prstGeom prst="rect">
            <a:avLst/>
          </a:prstGeom>
          <a:noFill/>
        </p:spPr>
      </p:pic>
      <p:pic>
        <p:nvPicPr>
          <p:cNvPr id="7" name="Picture 2" descr="Post-World War II French AMX-13 Light Tank">
            <a:hlinkClick r:id="rId8"/>
          </p:cNvPr>
          <p:cNvPicPr>
            <a:picLocks noChangeAspect="1" noChangeArrowheads="1"/>
          </p:cNvPicPr>
          <p:nvPr/>
        </p:nvPicPr>
        <p:blipFill>
          <a:blip r:embed="rId9" cstate="print"/>
          <a:srcRect/>
          <a:stretch>
            <a:fillRect/>
          </a:stretch>
        </p:blipFill>
        <p:spPr bwMode="auto">
          <a:xfrm>
            <a:off x="6477000" y="4191000"/>
            <a:ext cx="2382801" cy="1828800"/>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20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5" presetClass="entr" presetSubtype="0" fill="hold" nodeType="clickEffect">
                                  <p:stCondLst>
                                    <p:cond delay="0"/>
                                  </p:stCondLst>
                                  <p:childTnLst>
                                    <p:set>
                                      <p:cBhvr>
                                        <p:cTn id="16" dur="1" fill="hold">
                                          <p:stCondLst>
                                            <p:cond delay="0"/>
                                          </p:stCondLst>
                                        </p:cTn>
                                        <p:tgtEl>
                                          <p:spTgt spid="6146"/>
                                        </p:tgtEl>
                                        <p:attrNameLst>
                                          <p:attrName>style.visibility</p:attrName>
                                        </p:attrNameLst>
                                      </p:cBhvr>
                                      <p:to>
                                        <p:strVal val="visible"/>
                                      </p:to>
                                    </p:set>
                                    <p:anim calcmode="lin" valueType="num">
                                      <p:cBhvr>
                                        <p:cTn id="17" dur="500" decel="50000" fill="hold">
                                          <p:stCondLst>
                                            <p:cond delay="0"/>
                                          </p:stCondLst>
                                        </p:cTn>
                                        <p:tgtEl>
                                          <p:spTgt spid="6146"/>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6146"/>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6146"/>
                                        </p:tgtEl>
                                        <p:attrNameLst>
                                          <p:attrName>ppt_w</p:attrName>
                                        </p:attrNameLst>
                                      </p:cBhvr>
                                      <p:tavLst>
                                        <p:tav tm="0">
                                          <p:val>
                                            <p:strVal val="#ppt_w*.05"/>
                                          </p:val>
                                        </p:tav>
                                        <p:tav tm="100000">
                                          <p:val>
                                            <p:strVal val="#ppt_w"/>
                                          </p:val>
                                        </p:tav>
                                      </p:tavLst>
                                    </p:anim>
                                    <p:anim calcmode="lin" valueType="num">
                                      <p:cBhvr>
                                        <p:cTn id="20" dur="1000" fill="hold"/>
                                        <p:tgtEl>
                                          <p:spTgt spid="6146"/>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6146"/>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6146"/>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6146"/>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of Invention</a:t>
            </a:r>
            <a:endParaRPr lang="en-US" dirty="0"/>
          </a:p>
        </p:txBody>
      </p:sp>
      <p:sp>
        <p:nvSpPr>
          <p:cNvPr id="3" name="Content Placeholder 2"/>
          <p:cNvSpPr>
            <a:spLocks noGrp="1"/>
          </p:cNvSpPr>
          <p:nvPr>
            <p:ph idx="1"/>
          </p:nvPr>
        </p:nvSpPr>
        <p:spPr>
          <a:xfrm>
            <a:off x="0" y="1143000"/>
            <a:ext cx="9144000" cy="5715000"/>
          </a:xfrm>
        </p:spPr>
        <p:txBody>
          <a:bodyPr>
            <a:normAutofit lnSpcReduction="10000"/>
          </a:bodyPr>
          <a:lstStyle/>
          <a:p>
            <a:r>
              <a:rPr lang="en-US" sz="4400" dirty="0" smtClean="0"/>
              <a:t>To Create a armored device that is able to get into and over enemy lines without being injured, hurt, shot, etc. and  doesn’t have the disadvantage of running out of ammo faster to take out enemies than a regular average gun and dying in the line of fire.</a:t>
            </a:r>
          </a:p>
          <a:p>
            <a:pPr>
              <a:buNone/>
            </a:pP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of Invention</a:t>
            </a:r>
            <a:endParaRPr lang="en-US" dirty="0"/>
          </a:p>
        </p:txBody>
      </p:sp>
      <p:sp>
        <p:nvSpPr>
          <p:cNvPr id="3" name="Content Placeholder 2"/>
          <p:cNvSpPr>
            <a:spLocks noGrp="1"/>
          </p:cNvSpPr>
          <p:nvPr>
            <p:ph idx="1"/>
          </p:nvPr>
        </p:nvSpPr>
        <p:spPr/>
        <p:txBody>
          <a:bodyPr/>
          <a:lstStyle/>
          <a:p>
            <a:r>
              <a:rPr lang="en-US" dirty="0" smtClean="0"/>
              <a:t>Canons ,guns ,and scopes and heavy duty protection. </a:t>
            </a:r>
          </a:p>
          <a:p>
            <a:pPr>
              <a:buNone/>
            </a:pPr>
            <a:endParaRPr lang="en-US" dirty="0" smtClean="0"/>
          </a:p>
          <a:p>
            <a:pPr>
              <a:buNone/>
            </a:pPr>
            <a:endParaRPr lang="en-US" dirty="0" smtClean="0"/>
          </a:p>
          <a:p>
            <a:endParaRPr lang="en-US" dirty="0"/>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the Creation</a:t>
            </a:r>
            <a:endParaRPr lang="en-US" dirty="0"/>
          </a:p>
        </p:txBody>
      </p:sp>
      <p:graphicFrame>
        <p:nvGraphicFramePr>
          <p:cNvPr id="4" name="Content Placeholder 3"/>
          <p:cNvGraphicFramePr>
            <a:graphicFrameLocks noGrp="1"/>
          </p:cNvGraphicFramePr>
          <p:nvPr>
            <p:ph idx="1"/>
          </p:nvPr>
        </p:nvGraphicFramePr>
        <p:xfrm>
          <a:off x="457200" y="1646238"/>
          <a:ext cx="8229600" cy="540004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r>
                        <a:rPr lang="en-US" dirty="0" smtClean="0"/>
                        <a:t>Example</a:t>
                      </a:r>
                      <a:endParaRPr lang="en-US" dirty="0"/>
                    </a:p>
                  </a:txBody>
                  <a:tcPr/>
                </a:tc>
                <a:tc>
                  <a:txBody>
                    <a:bodyPr/>
                    <a:lstStyle/>
                    <a:p>
                      <a:r>
                        <a:rPr lang="en-US" dirty="0" smtClean="0"/>
                        <a:t>Science</a:t>
                      </a:r>
                      <a:endParaRPr lang="en-US" dirty="0"/>
                    </a:p>
                  </a:txBody>
                  <a:tcPr/>
                </a:tc>
                <a:tc>
                  <a:txBody>
                    <a:bodyPr/>
                    <a:lstStyle/>
                    <a:p>
                      <a:r>
                        <a:rPr lang="en-US" dirty="0" smtClean="0"/>
                        <a:t>Technology</a:t>
                      </a:r>
                      <a:endParaRPr lang="en-US" dirty="0"/>
                    </a:p>
                  </a:txBody>
                  <a:tcPr/>
                </a:tc>
                <a:tc>
                  <a:txBody>
                    <a:bodyPr/>
                    <a:lstStyle/>
                    <a:p>
                      <a:r>
                        <a:rPr lang="en-US" dirty="0" smtClean="0"/>
                        <a:t>Engineering</a:t>
                      </a:r>
                      <a:endParaRPr lang="en-US" dirty="0"/>
                    </a:p>
                  </a:txBody>
                  <a:tcPr/>
                </a:tc>
                <a:tc>
                  <a:txBody>
                    <a:bodyPr/>
                    <a:lstStyle/>
                    <a:p>
                      <a:r>
                        <a:rPr lang="en-US" dirty="0" smtClean="0"/>
                        <a:t>Math</a:t>
                      </a:r>
                      <a:endParaRPr lang="en-US" dirty="0"/>
                    </a:p>
                  </a:txBody>
                  <a:tcPr/>
                </a:tc>
              </a:tr>
              <a:tr h="370840">
                <a:tc>
                  <a:txBody>
                    <a:bodyPr/>
                    <a:lstStyle/>
                    <a:p>
                      <a:r>
                        <a:rPr lang="en-US" sz="2400" dirty="0" smtClean="0"/>
                        <a:t> Tank</a:t>
                      </a:r>
                      <a:endParaRPr lang="en-US" sz="2400" dirty="0"/>
                    </a:p>
                  </a:txBody>
                  <a:tcPr/>
                </a:tc>
                <a:tc>
                  <a:txBody>
                    <a:bodyPr/>
                    <a:lstStyle/>
                    <a:p>
                      <a:r>
                        <a:rPr lang="en-US" dirty="0" smtClean="0"/>
                        <a:t> The discovery and need of a</a:t>
                      </a:r>
                      <a:r>
                        <a:rPr lang="en-US" baseline="0" dirty="0" smtClean="0"/>
                        <a:t> armored device to cross over ground, dirt, mud, snow and the science of metal and the materials used to make it for armor</a:t>
                      </a:r>
                      <a:endParaRPr lang="en-US" dirty="0"/>
                    </a:p>
                  </a:txBody>
                  <a:tcPr/>
                </a:tc>
                <a:tc>
                  <a:txBody>
                    <a:bodyPr/>
                    <a:lstStyle/>
                    <a:p>
                      <a:r>
                        <a:rPr lang="en-US" dirty="0" smtClean="0"/>
                        <a:t> Having</a:t>
                      </a:r>
                      <a:r>
                        <a:rPr lang="en-US" baseline="0" dirty="0" smtClean="0"/>
                        <a:t> a armored device that doesn’t  have the failure of being able to cross into enemy lines</a:t>
                      </a:r>
                      <a:endParaRPr lang="en-US" dirty="0"/>
                    </a:p>
                  </a:txBody>
                  <a:tcPr/>
                </a:tc>
                <a:tc>
                  <a:txBody>
                    <a:bodyPr/>
                    <a:lstStyle/>
                    <a:p>
                      <a:r>
                        <a:rPr lang="en-US" dirty="0" smtClean="0"/>
                        <a:t> Designing a armored device  with parts</a:t>
                      </a:r>
                      <a:r>
                        <a:rPr lang="en-US" baseline="0" dirty="0" smtClean="0"/>
                        <a:t> including bulletproof armor, guns, caterpillar tracks, to be  together on one object </a:t>
                      </a:r>
                      <a:endParaRPr lang="en-US" dirty="0"/>
                    </a:p>
                  </a:txBody>
                  <a:tcPr/>
                </a:tc>
                <a:tc>
                  <a:txBody>
                    <a:bodyPr/>
                    <a:lstStyle/>
                    <a:p>
                      <a:r>
                        <a:rPr lang="en-US" sz="2000" dirty="0" smtClean="0"/>
                        <a:t>  Size,</a:t>
                      </a:r>
                      <a:r>
                        <a:rPr lang="en-US" sz="2000" baseline="0" dirty="0" smtClean="0"/>
                        <a:t> length, width of Tank or shape  inside and outside of the armored device</a:t>
                      </a:r>
                      <a:endParaRPr lang="en-US" sz="2000"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a:txBody>
                  <a:tcPr/>
                </a:tc>
              </a:tr>
            </a:tbl>
          </a:graphicData>
        </a:graphic>
      </p:graphicFrame>
      <p:pic>
        <p:nvPicPr>
          <p:cNvPr id="5" name="Picture 2" descr="http://www.historywiz.org/images/worldwarI/littlewillie.jpg"/>
          <p:cNvPicPr>
            <a:picLocks noChangeAspect="1" noChangeArrowheads="1"/>
          </p:cNvPicPr>
          <p:nvPr/>
        </p:nvPicPr>
        <p:blipFill>
          <a:blip r:embed="rId2" cstate="print"/>
          <a:srcRect/>
          <a:stretch>
            <a:fillRect/>
          </a:stretch>
        </p:blipFill>
        <p:spPr bwMode="auto">
          <a:xfrm>
            <a:off x="457200" y="2819400"/>
            <a:ext cx="1676400" cy="207645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lstStyle/>
          <a:p>
            <a:r>
              <a:rPr lang="en-US" dirty="0" smtClean="0"/>
              <a:t>Technology Investigation</a:t>
            </a:r>
            <a:endParaRPr lang="en-US" dirty="0"/>
          </a:p>
        </p:txBody>
      </p:sp>
      <p:sp>
        <p:nvSpPr>
          <p:cNvPr id="3" name="Subtitle 2"/>
          <p:cNvSpPr>
            <a:spLocks noGrp="1"/>
          </p:cNvSpPr>
          <p:nvPr>
            <p:ph type="subTitle" idx="1"/>
          </p:nvPr>
        </p:nvSpPr>
        <p:spPr>
          <a:xfrm>
            <a:off x="1447800" y="4876800"/>
            <a:ext cx="6400800" cy="1752600"/>
          </a:xfrm>
        </p:spPr>
        <p:txBody>
          <a:bodyPr/>
          <a:lstStyle/>
          <a:p>
            <a:r>
              <a:rPr lang="en-US" dirty="0" smtClean="0"/>
              <a:t>GTT Project 1.1.3a</a:t>
            </a:r>
          </a:p>
        </p:txBody>
      </p:sp>
      <p:sp>
        <p:nvSpPr>
          <p:cNvPr id="4" name="TextBox 3"/>
          <p:cNvSpPr txBox="1"/>
          <p:nvPr/>
        </p:nvSpPr>
        <p:spPr>
          <a:xfrm>
            <a:off x="762000" y="2438400"/>
            <a:ext cx="7772400" cy="1015663"/>
          </a:xfrm>
          <a:prstGeom prst="rect">
            <a:avLst/>
          </a:prstGeom>
          <a:noFill/>
        </p:spPr>
        <p:txBody>
          <a:bodyPr wrap="square" rtlCol="0">
            <a:spAutoFit/>
          </a:bodyPr>
          <a:lstStyle/>
          <a:p>
            <a:pPr algn="ctr"/>
            <a:r>
              <a:rPr lang="en-US" sz="6000" dirty="0" smtClean="0">
                <a:latin typeface="Arial Black" pitchFamily="34" charset="0"/>
              </a:rPr>
              <a:t>Tank</a:t>
            </a:r>
            <a:endParaRPr lang="en-US" sz="6000" dirty="0">
              <a:latin typeface="Arial Black" pitchFamily="34" charset="0"/>
            </a:endParaRPr>
          </a:p>
        </p:txBody>
      </p:sp>
      <p:sp>
        <p:nvSpPr>
          <p:cNvPr id="5" name="TextBox 4"/>
          <p:cNvSpPr txBox="1"/>
          <p:nvPr/>
        </p:nvSpPr>
        <p:spPr>
          <a:xfrm>
            <a:off x="2819400" y="1752600"/>
            <a:ext cx="3505200" cy="523220"/>
          </a:xfrm>
          <a:prstGeom prst="rect">
            <a:avLst/>
          </a:prstGeom>
          <a:noFill/>
        </p:spPr>
        <p:txBody>
          <a:bodyPr wrap="square" rtlCol="0">
            <a:spAutoFit/>
          </a:bodyPr>
          <a:lstStyle/>
          <a:p>
            <a:r>
              <a:rPr lang="en-US" sz="2800" dirty="0" smtClean="0"/>
              <a:t>By: Jaden Patel</a:t>
            </a:r>
            <a:endParaRPr lang="en-US" sz="2800" dirty="0"/>
          </a:p>
        </p:txBody>
      </p:sp>
      <p:pic>
        <p:nvPicPr>
          <p:cNvPr id="13314" name="Picture 2" descr="http://mailer.fsu.edu/~akirk/tanks/spain/Spa-schne4.jpg"/>
          <p:cNvPicPr>
            <a:picLocks noChangeAspect="1" noChangeArrowheads="1"/>
          </p:cNvPicPr>
          <p:nvPr/>
        </p:nvPicPr>
        <p:blipFill>
          <a:blip r:embed="rId2" cstate="print"/>
          <a:srcRect/>
          <a:stretch>
            <a:fillRect/>
          </a:stretch>
        </p:blipFill>
        <p:spPr bwMode="auto">
          <a:xfrm>
            <a:off x="304800" y="2895600"/>
            <a:ext cx="3214689" cy="2057401"/>
          </a:xfrm>
          <a:prstGeom prst="rect">
            <a:avLst/>
          </a:prstGeom>
          <a:noFill/>
        </p:spPr>
      </p:pic>
      <p:pic>
        <p:nvPicPr>
          <p:cNvPr id="13316" name="Picture 4" descr="http://mailer.fsu.edu/~akirk/tanks/spain/trubia-c.jpg"/>
          <p:cNvPicPr>
            <a:picLocks noChangeAspect="1" noChangeArrowheads="1"/>
          </p:cNvPicPr>
          <p:nvPr/>
        </p:nvPicPr>
        <p:blipFill>
          <a:blip r:embed="rId3" cstate="print"/>
          <a:srcRect/>
          <a:stretch>
            <a:fillRect/>
          </a:stretch>
        </p:blipFill>
        <p:spPr bwMode="auto">
          <a:xfrm>
            <a:off x="5791200" y="2667000"/>
            <a:ext cx="3080146" cy="2333625"/>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56" presetClass="entr" presetSubtype="0" fill="hold" grpId="0" nodeType="clickEffect">
                                  <p:stCondLst>
                                    <p:cond delay="0"/>
                                  </p:stCondLst>
                                  <p:iterate type="lt">
                                    <p:tmPct val="10000"/>
                                  </p:iterate>
                                  <p:childTnLst>
                                    <p:set>
                                      <p:cBhvr>
                                        <p:cTn id="18" dur="1" fill="hold">
                                          <p:stCondLst>
                                            <p:cond delay="0"/>
                                          </p:stCondLst>
                                        </p:cTn>
                                        <p:tgtEl>
                                          <p:spTgt spid="5"/>
                                        </p:tgtEl>
                                        <p:attrNameLst>
                                          <p:attrName>style.visibility</p:attrName>
                                        </p:attrNameLst>
                                      </p:cBhvr>
                                      <p:to>
                                        <p:strVal val="visible"/>
                                      </p:to>
                                    </p:set>
                                    <p:anim by="(-#ppt_w*2)" calcmode="lin" valueType="num">
                                      <p:cBhvr rctx="PPT">
                                        <p:cTn id="19" dur="500" autoRev="1" fill="hold">
                                          <p:stCondLst>
                                            <p:cond delay="0"/>
                                          </p:stCondLst>
                                        </p:cTn>
                                        <p:tgtEl>
                                          <p:spTgt spid="5"/>
                                        </p:tgtEl>
                                        <p:attrNameLst>
                                          <p:attrName>ppt_w</p:attrName>
                                        </p:attrNameLst>
                                      </p:cBhvr>
                                    </p:anim>
                                    <p:anim by="(#ppt_w*0.50)" calcmode="lin" valueType="num">
                                      <p:cBhvr>
                                        <p:cTn id="20" dur="500" decel="50000" autoRev="1" fill="hold">
                                          <p:stCondLst>
                                            <p:cond delay="0"/>
                                          </p:stCondLst>
                                        </p:cTn>
                                        <p:tgtEl>
                                          <p:spTgt spid="5"/>
                                        </p:tgtEl>
                                        <p:attrNameLst>
                                          <p:attrName>ppt_x</p:attrName>
                                        </p:attrNameLst>
                                      </p:cBhvr>
                                    </p:anim>
                                    <p:anim from="(-#ppt_h/2)" to="(#ppt_y)" calcmode="lin" valueType="num">
                                      <p:cBhvr>
                                        <p:cTn id="21" dur="1000" fill="hold">
                                          <p:stCondLst>
                                            <p:cond delay="0"/>
                                          </p:stCondLst>
                                        </p:cTn>
                                        <p:tgtEl>
                                          <p:spTgt spid="5"/>
                                        </p:tgtEl>
                                        <p:attrNameLst>
                                          <p:attrName>ppt_y</p:attrName>
                                        </p:attrNameLst>
                                      </p:cBhvr>
                                    </p:anim>
                                    <p:animRot by="21600000">
                                      <p:cBhvr>
                                        <p:cTn id="22" dur="1000" fill="hold">
                                          <p:stCondLst>
                                            <p:cond delay="0"/>
                                          </p:stCondLst>
                                        </p:cTn>
                                        <p:tgtEl>
                                          <p:spTgt spid="5"/>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34" presetClass="entr" presetSubtype="0" fill="hold" nodeType="clickEffect">
                                  <p:stCondLst>
                                    <p:cond delay="0"/>
                                  </p:stCondLst>
                                  <p:childTnLst>
                                    <p:set>
                                      <p:cBhvr>
                                        <p:cTn id="26" dur="1" fill="hold">
                                          <p:stCondLst>
                                            <p:cond delay="0"/>
                                          </p:stCondLst>
                                        </p:cTn>
                                        <p:tgtEl>
                                          <p:spTgt spid="13314"/>
                                        </p:tgtEl>
                                        <p:attrNameLst>
                                          <p:attrName>style.visibility</p:attrName>
                                        </p:attrNameLst>
                                      </p:cBhvr>
                                      <p:to>
                                        <p:strVal val="visible"/>
                                      </p:to>
                                    </p:set>
                                    <p:anim from="(-#ppt_w/2)" to="(#ppt_x)" calcmode="lin" valueType="num">
                                      <p:cBhvr>
                                        <p:cTn id="27" dur="600" fill="hold">
                                          <p:stCondLst>
                                            <p:cond delay="0"/>
                                          </p:stCondLst>
                                        </p:cTn>
                                        <p:tgtEl>
                                          <p:spTgt spid="13314"/>
                                        </p:tgtEl>
                                        <p:attrNameLst>
                                          <p:attrName>ppt_x</p:attrName>
                                        </p:attrNameLst>
                                      </p:cBhvr>
                                    </p:anim>
                                    <p:anim from="0" to="-1.0" calcmode="lin" valueType="num">
                                      <p:cBhvr>
                                        <p:cTn id="28" dur="200" decel="50000" autoRev="1" fill="hold">
                                          <p:stCondLst>
                                            <p:cond delay="600"/>
                                          </p:stCondLst>
                                        </p:cTn>
                                        <p:tgtEl>
                                          <p:spTgt spid="13314"/>
                                        </p:tgtEl>
                                        <p:attrNameLst>
                                          <p:attrName>xshear</p:attrName>
                                        </p:attrNameLst>
                                      </p:cBhvr>
                                    </p:anim>
                                    <p:animScale>
                                      <p:cBhvr>
                                        <p:cTn id="29" dur="200" decel="100000" autoRev="1" fill="hold">
                                          <p:stCondLst>
                                            <p:cond delay="600"/>
                                          </p:stCondLst>
                                        </p:cTn>
                                        <p:tgtEl>
                                          <p:spTgt spid="13314"/>
                                        </p:tgtEl>
                                      </p:cBhvr>
                                      <p:from x="100000" y="100000"/>
                                      <p:to x="80000" y="100000"/>
                                    </p:animScale>
                                    <p:anim by="(#ppt_h/3+#ppt_w*0.1)" calcmode="lin" valueType="num">
                                      <p:cBhvr additive="sum">
                                        <p:cTn id="30" dur="200" decel="100000" autoRev="1" fill="hold">
                                          <p:stCondLst>
                                            <p:cond delay="600"/>
                                          </p:stCondLst>
                                        </p:cTn>
                                        <p:tgtEl>
                                          <p:spTgt spid="13314"/>
                                        </p:tgtEl>
                                        <p:attrNameLst>
                                          <p:attrName>ppt_x</p:attrName>
                                        </p:attrNameLst>
                                      </p:cBhvr>
                                    </p:anim>
                                  </p:childTnLst>
                                </p:cTn>
                              </p:par>
                            </p:childTnLst>
                          </p:cTn>
                        </p:par>
                      </p:childTnLst>
                    </p:cTn>
                  </p:par>
                  <p:par>
                    <p:cTn id="31" fill="hold">
                      <p:stCondLst>
                        <p:cond delay="indefinite"/>
                      </p:stCondLst>
                      <p:childTnLst>
                        <p:par>
                          <p:cTn id="32" fill="hold">
                            <p:stCondLst>
                              <p:cond delay="0"/>
                            </p:stCondLst>
                            <p:childTnLst>
                              <p:par>
                                <p:cTn id="33" presetID="34" presetClass="entr" presetSubtype="0" fill="hold" nodeType="clickEffect">
                                  <p:stCondLst>
                                    <p:cond delay="0"/>
                                  </p:stCondLst>
                                  <p:childTnLst>
                                    <p:set>
                                      <p:cBhvr>
                                        <p:cTn id="34" dur="1" fill="hold">
                                          <p:stCondLst>
                                            <p:cond delay="0"/>
                                          </p:stCondLst>
                                        </p:cTn>
                                        <p:tgtEl>
                                          <p:spTgt spid="13316"/>
                                        </p:tgtEl>
                                        <p:attrNameLst>
                                          <p:attrName>style.visibility</p:attrName>
                                        </p:attrNameLst>
                                      </p:cBhvr>
                                      <p:to>
                                        <p:strVal val="visible"/>
                                      </p:to>
                                    </p:set>
                                    <p:anim from="(-#ppt_w/2)" to="(#ppt_x)" calcmode="lin" valueType="num">
                                      <p:cBhvr>
                                        <p:cTn id="35" dur="600" fill="hold">
                                          <p:stCondLst>
                                            <p:cond delay="0"/>
                                          </p:stCondLst>
                                        </p:cTn>
                                        <p:tgtEl>
                                          <p:spTgt spid="13316"/>
                                        </p:tgtEl>
                                        <p:attrNameLst>
                                          <p:attrName>ppt_x</p:attrName>
                                        </p:attrNameLst>
                                      </p:cBhvr>
                                    </p:anim>
                                    <p:anim from="0" to="-1.0" calcmode="lin" valueType="num">
                                      <p:cBhvr>
                                        <p:cTn id="36" dur="200" decel="50000" autoRev="1" fill="hold">
                                          <p:stCondLst>
                                            <p:cond delay="600"/>
                                          </p:stCondLst>
                                        </p:cTn>
                                        <p:tgtEl>
                                          <p:spTgt spid="13316"/>
                                        </p:tgtEl>
                                        <p:attrNameLst>
                                          <p:attrName>xshear</p:attrName>
                                        </p:attrNameLst>
                                      </p:cBhvr>
                                    </p:anim>
                                    <p:animScale>
                                      <p:cBhvr>
                                        <p:cTn id="37" dur="200" decel="100000" autoRev="1" fill="hold">
                                          <p:stCondLst>
                                            <p:cond delay="600"/>
                                          </p:stCondLst>
                                        </p:cTn>
                                        <p:tgtEl>
                                          <p:spTgt spid="13316"/>
                                        </p:tgtEl>
                                      </p:cBhvr>
                                      <p:from x="100000" y="100000"/>
                                      <p:to x="80000" y="100000"/>
                                    </p:animScale>
                                    <p:anim by="(#ppt_h/3+#ppt_w*0.1)" calcmode="lin" valueType="num">
                                      <p:cBhvr additive="sum">
                                        <p:cTn id="38" dur="200" decel="100000" autoRev="1" fill="hold">
                                          <p:stCondLst>
                                            <p:cond delay="600"/>
                                          </p:stCondLst>
                                        </p:cTn>
                                        <p:tgtEl>
                                          <p:spTgt spid="1331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the Creation</a:t>
            </a:r>
            <a:endParaRPr lang="en-US" dirty="0"/>
          </a:p>
        </p:txBody>
      </p:sp>
      <p:graphicFrame>
        <p:nvGraphicFramePr>
          <p:cNvPr id="4" name="Content Placeholder 3"/>
          <p:cNvGraphicFramePr>
            <a:graphicFrameLocks noGrp="1"/>
          </p:cNvGraphicFramePr>
          <p:nvPr>
            <p:ph idx="1"/>
          </p:nvPr>
        </p:nvGraphicFramePr>
        <p:xfrm>
          <a:off x="457200" y="1646238"/>
          <a:ext cx="8229600" cy="430276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r>
                        <a:rPr lang="en-US" dirty="0" smtClean="0"/>
                        <a:t>Example</a:t>
                      </a:r>
                      <a:endParaRPr lang="en-US" dirty="0"/>
                    </a:p>
                  </a:txBody>
                  <a:tcPr/>
                </a:tc>
                <a:tc>
                  <a:txBody>
                    <a:bodyPr/>
                    <a:lstStyle/>
                    <a:p>
                      <a:r>
                        <a:rPr lang="en-US" dirty="0" smtClean="0"/>
                        <a:t>Science</a:t>
                      </a:r>
                      <a:endParaRPr lang="en-US" dirty="0"/>
                    </a:p>
                  </a:txBody>
                  <a:tcPr/>
                </a:tc>
                <a:tc>
                  <a:txBody>
                    <a:bodyPr/>
                    <a:lstStyle/>
                    <a:p>
                      <a:r>
                        <a:rPr lang="en-US" dirty="0" smtClean="0"/>
                        <a:t>Technology</a:t>
                      </a:r>
                      <a:endParaRPr lang="en-US" dirty="0"/>
                    </a:p>
                  </a:txBody>
                  <a:tcPr/>
                </a:tc>
                <a:tc>
                  <a:txBody>
                    <a:bodyPr/>
                    <a:lstStyle/>
                    <a:p>
                      <a:r>
                        <a:rPr lang="en-US" dirty="0" smtClean="0"/>
                        <a:t>Engineering</a:t>
                      </a:r>
                      <a:endParaRPr lang="en-US" dirty="0"/>
                    </a:p>
                  </a:txBody>
                  <a:tcPr/>
                </a:tc>
                <a:tc>
                  <a:txBody>
                    <a:bodyPr/>
                    <a:lstStyle/>
                    <a:p>
                      <a:r>
                        <a:rPr lang="en-US" dirty="0" smtClean="0"/>
                        <a:t>Math</a:t>
                      </a:r>
                      <a:endParaRPr lang="en-US" dirty="0"/>
                    </a:p>
                  </a:txBody>
                  <a:tcPr/>
                </a:tc>
              </a:tr>
              <a:tr h="370840">
                <a:tc>
                  <a:txBody>
                    <a:bodyPr/>
                    <a:lstStyle/>
                    <a:p>
                      <a:r>
                        <a:rPr lang="en-US" dirty="0" smtClean="0"/>
                        <a:t> tank</a:t>
                      </a:r>
                      <a:endParaRPr lang="en-US" dirty="0"/>
                    </a:p>
                  </a:txBody>
                  <a:tcPr/>
                </a:tc>
                <a:tc>
                  <a:txBody>
                    <a:bodyPr/>
                    <a:lstStyle/>
                    <a:p>
                      <a:r>
                        <a:rPr lang="en-US" dirty="0" smtClean="0"/>
                        <a:t> discovery of a tractor  that’s what it</a:t>
                      </a:r>
                      <a:r>
                        <a:rPr lang="en-US" baseline="0" dirty="0" smtClean="0"/>
                        <a:t> was before</a:t>
                      </a:r>
                      <a:endParaRPr lang="en-US" dirty="0"/>
                    </a:p>
                  </a:txBody>
                  <a:tcPr/>
                </a:tc>
                <a:tc>
                  <a:txBody>
                    <a:bodyPr/>
                    <a:lstStyle/>
                    <a:p>
                      <a:r>
                        <a:rPr lang="en-US" dirty="0" smtClean="0"/>
                        <a:t> creating  something to help the united states win wars</a:t>
                      </a:r>
                      <a:endParaRPr lang="en-US" dirty="0"/>
                    </a:p>
                  </a:txBody>
                  <a:tcPr/>
                </a:tc>
                <a:tc>
                  <a:txBody>
                    <a:bodyPr/>
                    <a:lstStyle/>
                    <a:p>
                      <a:r>
                        <a:rPr lang="en-US" dirty="0" smtClean="0"/>
                        <a:t> designing a weapon that can help us win wars</a:t>
                      </a:r>
                      <a:endParaRPr lang="en-US" dirty="0"/>
                    </a:p>
                  </a:txBody>
                  <a:tcPr/>
                </a:tc>
                <a:tc>
                  <a:txBody>
                    <a:bodyPr/>
                    <a:lstStyle/>
                    <a:p>
                      <a:r>
                        <a:rPr lang="en-US" dirty="0" smtClean="0"/>
                        <a:t>  </a:t>
                      </a:r>
                    </a:p>
                    <a:p>
                      <a:r>
                        <a:rPr lang="en-US" dirty="0" smtClean="0"/>
                        <a:t>How</a:t>
                      </a:r>
                      <a:r>
                        <a:rPr lang="en-US" baseline="0" dirty="0" smtClean="0"/>
                        <a:t> big the barrel and gun had to be plus the size of the hole thing</a:t>
                      </a: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a:txBody>
                  <a:tcPr/>
                </a:tc>
              </a:tr>
            </a:tbl>
          </a:graphicData>
        </a:graphic>
      </p:graphicFrame>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Positive Impact of Invention</a:t>
            </a:r>
            <a:endParaRPr lang="en-US" dirty="0"/>
          </a:p>
        </p:txBody>
      </p:sp>
      <p:sp>
        <p:nvSpPr>
          <p:cNvPr id="3" name="Content Placeholder 2"/>
          <p:cNvSpPr>
            <a:spLocks noGrp="1"/>
          </p:cNvSpPr>
          <p:nvPr>
            <p:ph idx="1"/>
          </p:nvPr>
        </p:nvSpPr>
        <p:spPr/>
        <p:txBody>
          <a:bodyPr/>
          <a:lstStyle/>
          <a:p>
            <a:r>
              <a:rPr lang="en-US" dirty="0" smtClean="0"/>
              <a:t>It helps the army stay safer and equipped in a battle </a:t>
            </a:r>
          </a:p>
          <a:p>
            <a:r>
              <a:rPr lang="en-US" dirty="0" smtClean="0"/>
              <a:t>It Gives us better chances to win a battle or in combat</a:t>
            </a:r>
          </a:p>
          <a:p>
            <a:r>
              <a:rPr lang="en-US" dirty="0" smtClean="0"/>
              <a:t> It allows us to reach our goal such as going into enemy lines without getting hurt</a:t>
            </a:r>
          </a:p>
          <a:p>
            <a:r>
              <a:rPr lang="en-US" dirty="0" smtClean="0"/>
              <a:t> It Strengths our defense between other countries and other armies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Negative impact on Society </a:t>
            </a:r>
            <a:endParaRPr lang="en-US" dirty="0"/>
          </a:p>
        </p:txBody>
      </p:sp>
      <p:sp>
        <p:nvSpPr>
          <p:cNvPr id="3" name="Content Placeholder 2"/>
          <p:cNvSpPr>
            <a:spLocks noGrp="1"/>
          </p:cNvSpPr>
          <p:nvPr>
            <p:ph idx="1"/>
          </p:nvPr>
        </p:nvSpPr>
        <p:spPr/>
        <p:txBody>
          <a:bodyPr>
            <a:normAutofit/>
          </a:bodyPr>
          <a:lstStyle/>
          <a:p>
            <a:r>
              <a:rPr lang="en-US" dirty="0" smtClean="0"/>
              <a:t>The Negative impact of the Tank is that the government spends lots of money to get tanks produced and that hurts the government and also other countries could make their own tanks to use against anyone which would cause more rage leading to more violent battles.</a:t>
            </a:r>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Positive Impact of Invention</a:t>
            </a:r>
            <a:endParaRPr lang="en-US" dirty="0"/>
          </a:p>
        </p:txBody>
      </p:sp>
      <p:sp>
        <p:nvSpPr>
          <p:cNvPr id="3" name="Content Placeholder 2"/>
          <p:cNvSpPr>
            <a:spLocks noGrp="1"/>
          </p:cNvSpPr>
          <p:nvPr>
            <p:ph idx="1"/>
          </p:nvPr>
        </p:nvSpPr>
        <p:spPr/>
        <p:txBody>
          <a:bodyPr/>
          <a:lstStyle/>
          <a:p>
            <a:r>
              <a:rPr lang="en-US" dirty="0" smtClean="0"/>
              <a:t>Helps win wars </a:t>
            </a:r>
          </a:p>
          <a:p>
            <a:r>
              <a:rPr lang="en-US" dirty="0" smtClean="0"/>
              <a:t> helps protect solders</a:t>
            </a:r>
          </a:p>
          <a:p>
            <a:r>
              <a:rPr lang="en-US" dirty="0" smtClean="0"/>
              <a:t> transpiration</a:t>
            </a:r>
          </a:p>
          <a:p>
            <a:r>
              <a:rPr lang="en-US" dirty="0" smtClean="0"/>
              <a:t>Helps reach our goal </a:t>
            </a:r>
            <a:endParaRPr lang="en-US" dirty="0"/>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Negative impact on Society </a:t>
            </a:r>
            <a:endParaRPr lang="en-US" dirty="0"/>
          </a:p>
        </p:txBody>
      </p:sp>
      <p:sp>
        <p:nvSpPr>
          <p:cNvPr id="3" name="Content Placeholder 2"/>
          <p:cNvSpPr>
            <a:spLocks noGrp="1"/>
          </p:cNvSpPr>
          <p:nvPr>
            <p:ph idx="1"/>
          </p:nvPr>
        </p:nvSpPr>
        <p:spPr/>
        <p:txBody>
          <a:bodyPr>
            <a:normAutofit/>
          </a:bodyPr>
          <a:lstStyle/>
          <a:p>
            <a:r>
              <a:rPr lang="en-US" dirty="0" smtClean="0"/>
              <a:t>Takes up a lot of gas </a:t>
            </a:r>
          </a:p>
          <a:p>
            <a:pPr>
              <a:buNone/>
            </a:pPr>
            <a:endParaRPr lang="en-US" dirty="0" smtClean="0"/>
          </a:p>
          <a:p>
            <a:pPr>
              <a:buNone/>
            </a:pPr>
            <a:endParaRPr lang="en-US" dirty="0" smtClean="0"/>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lstStyle/>
          <a:p>
            <a:r>
              <a:rPr lang="en-US" dirty="0" smtClean="0"/>
              <a:t>Resources</a:t>
            </a:r>
            <a:endParaRPr lang="en-US" dirty="0"/>
          </a:p>
        </p:txBody>
      </p:sp>
      <p:sp>
        <p:nvSpPr>
          <p:cNvPr id="3" name="Content Placeholder 2"/>
          <p:cNvSpPr>
            <a:spLocks noGrp="1"/>
          </p:cNvSpPr>
          <p:nvPr>
            <p:ph idx="1"/>
          </p:nvPr>
        </p:nvSpPr>
        <p:spPr>
          <a:xfrm>
            <a:off x="0" y="457200"/>
            <a:ext cx="9144000" cy="6400800"/>
          </a:xfrm>
          <a:noFill/>
        </p:spPr>
        <p:txBody>
          <a:bodyPr>
            <a:normAutofit fontScale="92500" lnSpcReduction="10000"/>
          </a:bodyPr>
          <a:lstStyle/>
          <a:p>
            <a:r>
              <a:rPr lang="en-US" sz="2000" dirty="0" smtClean="0">
                <a:hlinkClick r:id="rId3"/>
              </a:rPr>
              <a:t>http://science.howstuffworks.com/m1-tank1.htm</a:t>
            </a:r>
            <a:r>
              <a:rPr lang="en-US" sz="2000" dirty="0" smtClean="0"/>
              <a:t>      </a:t>
            </a:r>
          </a:p>
          <a:p>
            <a:r>
              <a:rPr lang="en-US" sz="2000" dirty="0" smtClean="0">
                <a:hlinkClick r:id="rId4"/>
              </a:rPr>
              <a:t>http://science.howstuffworks.com/enlarge-image.htm?terms=tank+-thomas&amp;gallery=1&amp;page=22</a:t>
            </a:r>
            <a:endParaRPr lang="en-US" sz="2000" dirty="0" smtClean="0"/>
          </a:p>
          <a:p>
            <a:r>
              <a:rPr lang="en-US" sz="2000" dirty="0" smtClean="0">
                <a:solidFill>
                  <a:schemeClr val="bg2"/>
                </a:solidFill>
              </a:rPr>
              <a:t>http://science.howstuffworks.com/m-26-general-pershing-heavy-tank2.htm</a:t>
            </a:r>
          </a:p>
          <a:p>
            <a:r>
              <a:rPr lang="en-US" sz="2000" dirty="0" smtClean="0"/>
              <a:t> </a:t>
            </a:r>
            <a:r>
              <a:rPr lang="en-US" sz="2000" dirty="0" smtClean="0">
                <a:hlinkClick r:id="rId5"/>
              </a:rPr>
              <a:t>http://www.historywiz.org/tank.htm</a:t>
            </a:r>
            <a:endParaRPr lang="en-US" sz="2000" dirty="0" smtClean="0"/>
          </a:p>
          <a:p>
            <a:endParaRPr lang="en-US" sz="2000" dirty="0" smtClean="0"/>
          </a:p>
          <a:p>
            <a:r>
              <a:rPr lang="en-US" sz="2000" dirty="0" smtClean="0"/>
              <a:t> </a:t>
            </a:r>
            <a:r>
              <a:rPr lang="en-US" sz="2000" dirty="0" smtClean="0">
                <a:hlinkClick r:id="rId6"/>
              </a:rPr>
              <a:t>http://www.brainyquote.com/quotes/keywords/tanks.html</a:t>
            </a:r>
            <a:endParaRPr lang="en-US" sz="2000" dirty="0" smtClean="0"/>
          </a:p>
          <a:p>
            <a:endParaRPr lang="en-US" sz="2000" dirty="0" smtClean="0"/>
          </a:p>
          <a:p>
            <a:r>
              <a:rPr lang="en-US" sz="2000" dirty="0" smtClean="0">
                <a:hlinkClick r:id="rId7"/>
              </a:rPr>
              <a:t>http://mailer.fsu.edu/~akirk/tanks/UnitedStates/heavytanks/HeavyTanks.html</a:t>
            </a:r>
            <a:endParaRPr lang="en-US" sz="2000" dirty="0" smtClean="0"/>
          </a:p>
          <a:p>
            <a:endParaRPr lang="en-US" sz="2000" dirty="0" smtClean="0"/>
          </a:p>
          <a:p>
            <a:r>
              <a:rPr lang="en-US" sz="2000" dirty="0" smtClean="0"/>
              <a:t> </a:t>
            </a:r>
            <a:r>
              <a:rPr lang="en-US" sz="2000" dirty="0" smtClean="0">
                <a:hlinkClick r:id="rId8"/>
              </a:rPr>
              <a:t>http://www.firstworldwar.com/weaponry/tanks.htm</a:t>
            </a:r>
            <a:endParaRPr lang="en-US" sz="2000" dirty="0" smtClean="0"/>
          </a:p>
          <a:p>
            <a:endParaRPr lang="en-US" sz="2000" dirty="0" smtClean="0"/>
          </a:p>
          <a:p>
            <a:r>
              <a:rPr lang="en-US" sz="2000" dirty="0" smtClean="0"/>
              <a:t> </a:t>
            </a:r>
            <a:r>
              <a:rPr lang="en-US" sz="2000" dirty="0" smtClean="0">
                <a:hlinkClick r:id="rId9"/>
              </a:rPr>
              <a:t>http://science.howstuffworks.com/m1-tank2.htm</a:t>
            </a:r>
            <a:endParaRPr lang="en-US" sz="2000" dirty="0" smtClean="0"/>
          </a:p>
          <a:p>
            <a:endParaRPr lang="en-US" sz="2000" dirty="0" smtClean="0"/>
          </a:p>
          <a:p>
            <a:r>
              <a:rPr lang="en-US" sz="2000" dirty="0" smtClean="0"/>
              <a:t> </a:t>
            </a:r>
            <a:r>
              <a:rPr lang="en-US" sz="2000" dirty="0" smtClean="0">
                <a:hlinkClick r:id="rId3"/>
              </a:rPr>
              <a:t>http://science.howstuffworks.com/m1-tank1.htm</a:t>
            </a:r>
            <a:endParaRPr lang="en-US" sz="2000" dirty="0" smtClean="0"/>
          </a:p>
          <a:p>
            <a:endParaRPr lang="en-US" sz="2000" dirty="0" smtClean="0"/>
          </a:p>
          <a:p>
            <a:r>
              <a:rPr lang="en-US" sz="2000" dirty="0" smtClean="0"/>
              <a:t> </a:t>
            </a:r>
            <a:r>
              <a:rPr lang="en-US" sz="2000" dirty="0" smtClean="0">
                <a:hlinkClick r:id="rId10"/>
              </a:rPr>
              <a:t>http://science.howstuffworks.com/m1-tank3.htm</a:t>
            </a:r>
            <a:endParaRPr lang="en-US" sz="2000" dirty="0" smtClean="0"/>
          </a:p>
          <a:p>
            <a:r>
              <a:rPr lang="en-US" sz="2000" dirty="0" smtClean="0">
                <a:hlinkClick r:id="rId7"/>
              </a:rPr>
              <a:t>http://mailer.fsu.edu/~akirk/tanks/UnitedStates/heavytanks/HeavyTanks.html</a:t>
            </a:r>
            <a:endParaRPr lang="en-US" sz="2000" dirty="0" smtClean="0"/>
          </a:p>
          <a:p>
            <a:endParaRPr lang="en-US" sz="2000" dirty="0" smtClean="0"/>
          </a:p>
          <a:p>
            <a:r>
              <a:rPr lang="en-US" sz="2000" dirty="0" smtClean="0">
                <a:hlinkClick r:id="rId11"/>
              </a:rPr>
              <a:t>http://www.militaryfactory.com/armor/light-tanks.asp</a:t>
            </a:r>
            <a:endParaRPr lang="en-US" sz="2000" dirty="0" smtClean="0"/>
          </a:p>
          <a:p>
            <a:r>
              <a:rPr lang="en-US" sz="2000" dirty="0" smtClean="0">
                <a:hlinkClick r:id="rId12"/>
              </a:rPr>
              <a:t>http://science.howstuffworks.com/amx-13-light-tank.htm</a:t>
            </a:r>
            <a:endParaRPr lang="en-US" sz="2000" dirty="0" smtClean="0"/>
          </a:p>
          <a:p>
            <a:endParaRPr lang="en-US" sz="2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a:bodyPr>
          <a:lstStyle/>
          <a:p>
            <a:r>
              <a:rPr lang="en-US" sz="2000" dirty="0" smtClean="0"/>
              <a:t>http://www.militaryphotos.net/forums/showthread.php?6515-Old-tanks-in-spain.  </a:t>
            </a:r>
          </a:p>
          <a:p>
            <a:r>
              <a:rPr lang="en-US" sz="2000" dirty="0" smtClean="0"/>
              <a:t> http://www.historywiz.org/tank.htm</a:t>
            </a:r>
          </a:p>
          <a:p>
            <a:r>
              <a:rPr lang="en-US" sz="2000" dirty="0" smtClean="0"/>
              <a:t> http://www.brainyquote.com/quotes/keywords/tanks.html</a:t>
            </a:r>
          </a:p>
          <a:p>
            <a:r>
              <a:rPr lang="en-US" sz="2000" dirty="0" smtClean="0"/>
              <a:t>http://mailer.fsu.edu/~akirk/tanks/UnitedStates/heavytanks/HeavyTanks.html</a:t>
            </a:r>
          </a:p>
          <a:p>
            <a:r>
              <a:rPr lang="en-US" sz="2000" dirty="0" smtClean="0"/>
              <a:t> http://www.firstworldwar.com/weaponry/tanks.htm</a:t>
            </a:r>
          </a:p>
          <a:p>
            <a:r>
              <a:rPr lang="en-US" sz="2000" dirty="0" smtClean="0"/>
              <a:t> http://science.howstuffworks.com/m1-tank2.htm</a:t>
            </a:r>
          </a:p>
          <a:p>
            <a:r>
              <a:rPr lang="en-US" sz="2000" dirty="0" smtClean="0"/>
              <a:t> http://science.howstuffworks.com/m1-tank1.htm</a:t>
            </a:r>
          </a:p>
          <a:p>
            <a:r>
              <a:rPr lang="en-US" sz="2000" dirty="0" smtClean="0"/>
              <a:t> </a:t>
            </a:r>
            <a:r>
              <a:rPr lang="en-US" sz="2000" dirty="0" smtClean="0">
                <a:hlinkClick r:id="rId2"/>
              </a:rPr>
              <a:t>http://science.howstuffworks.com/m1-tank3.htm</a:t>
            </a:r>
            <a:endParaRPr lang="en-US" sz="2000" dirty="0" smtClean="0"/>
          </a:p>
          <a:p>
            <a:r>
              <a:rPr lang="en-US" sz="2000" dirty="0" smtClean="0"/>
              <a:t>http://mailer.fsu.edu/~akirk/tanks/UnitedStates/heavytanks/HeavyTanks.html</a:t>
            </a:r>
          </a:p>
          <a:p>
            <a:r>
              <a:rPr lang="en-US" sz="2000" dirty="0" smtClean="0">
                <a:hlinkClick r:id="rId3"/>
              </a:rPr>
              <a:t>http://www.militaryfactory.com/armor/light-tanks.asp</a:t>
            </a:r>
            <a:endParaRPr lang="en-US" sz="2000" dirty="0" smtClean="0"/>
          </a:p>
          <a:p>
            <a:r>
              <a:rPr lang="en-US" sz="2000" dirty="0" smtClean="0"/>
              <a:t>http://science.howstuffworks.com/amx-13-light-tank.htm </a:t>
            </a:r>
          </a:p>
          <a:p>
            <a:endParaRPr lang="en-US" sz="2000"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a:xfrm>
            <a:off x="457200" y="1752600"/>
            <a:ext cx="4419600" cy="2819399"/>
          </a:xfrm>
        </p:spPr>
        <p:txBody>
          <a:bodyPr>
            <a:normAutofit fontScale="92500" lnSpcReduction="20000"/>
          </a:bodyPr>
          <a:lstStyle/>
          <a:p>
            <a:pPr>
              <a:buNone/>
            </a:pPr>
            <a:r>
              <a:rPr lang="en-US" dirty="0" smtClean="0"/>
              <a:t>The First Purpose of the Tank was to be able to get to the side of the enemy in wars and or battles to attack. It was also used to go in and over enemy areas</a:t>
            </a:r>
          </a:p>
          <a:p>
            <a:pPr>
              <a:buNone/>
            </a:pPr>
            <a:endParaRPr lang="en-US" dirty="0" smtClean="0"/>
          </a:p>
        </p:txBody>
      </p:sp>
      <p:sp>
        <p:nvSpPr>
          <p:cNvPr id="5" name="TextBox 4"/>
          <p:cNvSpPr txBox="1"/>
          <p:nvPr/>
        </p:nvSpPr>
        <p:spPr>
          <a:xfrm>
            <a:off x="4876800" y="1600200"/>
            <a:ext cx="3657600" cy="2554545"/>
          </a:xfrm>
          <a:prstGeom prst="rect">
            <a:avLst/>
          </a:prstGeom>
          <a:noFill/>
        </p:spPr>
        <p:txBody>
          <a:bodyPr wrap="square" rtlCol="0">
            <a:spAutoFit/>
          </a:bodyPr>
          <a:lstStyle/>
          <a:p>
            <a:r>
              <a:rPr lang="en-US" sz="3200" dirty="0" smtClean="0"/>
              <a:t> Main Functions:</a:t>
            </a:r>
          </a:p>
          <a:p>
            <a:r>
              <a:rPr lang="en-US" sz="3200" dirty="0" smtClean="0"/>
              <a:t>Caterpillar Tracks, Internal Combustion Engine, Hull, Turret, Armor, Guns</a:t>
            </a:r>
            <a:endParaRPr lang="en-US" sz="3200" dirty="0"/>
          </a:p>
        </p:txBody>
      </p:sp>
      <p:pic>
        <p:nvPicPr>
          <p:cNvPr id="12290" name="Picture 2" descr="http://t3.gstatic.com/images?q=tbn:ANd9GcTwGeJwpVwYWq-WrDM-GXJW6qZie8JzbAdIE5O2k1FQluSjlg09SQ"/>
          <p:cNvPicPr>
            <a:picLocks noChangeAspect="1" noChangeArrowheads="1"/>
          </p:cNvPicPr>
          <p:nvPr/>
        </p:nvPicPr>
        <p:blipFill>
          <a:blip r:embed="rId2" cstate="print"/>
          <a:srcRect/>
          <a:stretch>
            <a:fillRect/>
          </a:stretch>
        </p:blipFill>
        <p:spPr bwMode="auto">
          <a:xfrm>
            <a:off x="1295400" y="4648200"/>
            <a:ext cx="2743200" cy="1666876"/>
          </a:xfrm>
          <a:prstGeom prst="rect">
            <a:avLst/>
          </a:prstGeom>
          <a:noFill/>
        </p:spPr>
      </p:pic>
      <p:pic>
        <p:nvPicPr>
          <p:cNvPr id="12292" name="Picture 4" descr="http://t2.gstatic.com/images?q=tbn:ANd9GcQsPM_CSMk-FrOPrxF_yfpaklrpLhH9f7VDyzDOdI4ZJUVnYZf2"/>
          <p:cNvPicPr>
            <a:picLocks noChangeAspect="1" noChangeArrowheads="1"/>
          </p:cNvPicPr>
          <p:nvPr/>
        </p:nvPicPr>
        <p:blipFill>
          <a:blip r:embed="rId3" cstate="print"/>
          <a:srcRect/>
          <a:stretch>
            <a:fillRect/>
          </a:stretch>
        </p:blipFill>
        <p:spPr bwMode="auto">
          <a:xfrm>
            <a:off x="5943600" y="4572000"/>
            <a:ext cx="2680748" cy="20002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500"/>
                                        <p:tgtEl>
                                          <p:spTgt spid="5">
                                            <p:txEl>
                                              <p:pRg st="0" end="0"/>
                                            </p:txEl>
                                          </p:spTgt>
                                        </p:tgtEl>
                                      </p:cBhvr>
                                    </p:animEffect>
                                    <p:anim calcmode="lin" valueType="num">
                                      <p:cBhvr>
                                        <p:cTn id="15" dur="500" fill="hold"/>
                                        <p:tgtEl>
                                          <p:spTgt spid="5">
                                            <p:txEl>
                                              <p:pRg st="0" end="0"/>
                                            </p:txEl>
                                          </p:spTgt>
                                        </p:tgtEl>
                                        <p:attrNameLst>
                                          <p:attrName>ppt_x</p:attrName>
                                        </p:attrNameLst>
                                      </p:cBhvr>
                                      <p:tavLst>
                                        <p:tav tm="0">
                                          <p:val>
                                            <p:strVal val="#ppt_x-.1"/>
                                          </p:val>
                                        </p:tav>
                                        <p:tav tm="100000">
                                          <p:val>
                                            <p:strVal val="#ppt_x"/>
                                          </p:val>
                                        </p:tav>
                                      </p:tavLst>
                                    </p:anim>
                                    <p:anim calcmode="lin" valueType="num">
                                      <p:cBhvr>
                                        <p:cTn id="16" dur="500" fill="hold"/>
                                        <p:tgtEl>
                                          <p:spTgt spid="5">
                                            <p:txEl>
                                              <p:pRg st="0" end="0"/>
                                            </p:txEl>
                                          </p:spTgt>
                                        </p:tgtEl>
                                        <p:attrNameLst>
                                          <p:attrName>ppt_y</p:attrName>
                                        </p:attrNameLst>
                                      </p:cBhvr>
                                      <p:tavLst>
                                        <p:tav tm="0">
                                          <p:val>
                                            <p:strVal val="#ppt_y"/>
                                          </p:val>
                                        </p:tav>
                                        <p:tav tm="100000">
                                          <p:val>
                                            <p:strVal val="#ppt_y"/>
                                          </p:val>
                                        </p:tav>
                                      </p:tavLst>
                                    </p:anim>
                                  </p:childTnLst>
                                </p:cTn>
                              </p:par>
                              <p:par>
                                <p:cTn id="17" presetID="40" presetClass="entr" presetSubtype="0" fill="hold" nodeType="withEffect">
                                  <p:stCondLst>
                                    <p:cond delay="0"/>
                                  </p:stCondLst>
                                  <p:iterate type="lt">
                                    <p:tmPct val="10000"/>
                                  </p:iterate>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500"/>
                                        <p:tgtEl>
                                          <p:spTgt spid="5">
                                            <p:txEl>
                                              <p:pRg st="1" end="1"/>
                                            </p:txEl>
                                          </p:spTgt>
                                        </p:tgtEl>
                                      </p:cBhvr>
                                    </p:animEffect>
                                    <p:anim calcmode="lin" valueType="num">
                                      <p:cBhvr>
                                        <p:cTn id="20" dur="500" fill="hold"/>
                                        <p:tgtEl>
                                          <p:spTgt spid="5">
                                            <p:txEl>
                                              <p:pRg st="1" end="1"/>
                                            </p:txEl>
                                          </p:spTgt>
                                        </p:tgtEl>
                                        <p:attrNameLst>
                                          <p:attrName>ppt_x</p:attrName>
                                        </p:attrNameLst>
                                      </p:cBhvr>
                                      <p:tavLst>
                                        <p:tav tm="0">
                                          <p:val>
                                            <p:strVal val="#ppt_x-.1"/>
                                          </p:val>
                                        </p:tav>
                                        <p:tav tm="100000">
                                          <p:val>
                                            <p:strVal val="#ppt_x"/>
                                          </p:val>
                                        </p:tav>
                                      </p:tavLst>
                                    </p:anim>
                                    <p:anim calcmode="lin" valueType="num">
                                      <p:cBhvr>
                                        <p:cTn id="21"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4" name="Text Placeholder 3"/>
          <p:cNvSpPr>
            <a:spLocks noGrp="1"/>
          </p:cNvSpPr>
          <p:nvPr>
            <p:ph type="body" idx="1"/>
          </p:nvPr>
        </p:nvSpPr>
        <p:spPr>
          <a:xfrm>
            <a:off x="457200" y="1524000"/>
            <a:ext cx="4040188" cy="639762"/>
          </a:xfrm>
        </p:spPr>
        <p:txBody>
          <a:bodyPr/>
          <a:lstStyle/>
          <a:p>
            <a:r>
              <a:rPr lang="en-US" dirty="0" smtClean="0"/>
              <a:t>Purpose</a:t>
            </a:r>
            <a:endParaRPr lang="en-US" dirty="0"/>
          </a:p>
        </p:txBody>
      </p:sp>
      <p:sp>
        <p:nvSpPr>
          <p:cNvPr id="5" name="Text Placeholder 4"/>
          <p:cNvSpPr>
            <a:spLocks noGrp="1"/>
          </p:cNvSpPr>
          <p:nvPr>
            <p:ph type="body" sz="half" idx="3"/>
          </p:nvPr>
        </p:nvSpPr>
        <p:spPr/>
        <p:txBody>
          <a:bodyPr/>
          <a:lstStyle/>
          <a:p>
            <a:r>
              <a:rPr lang="en-US" dirty="0" smtClean="0"/>
              <a:t>Main functions</a:t>
            </a:r>
            <a:endParaRPr lang="en-US" dirty="0"/>
          </a:p>
        </p:txBody>
      </p:sp>
      <p:sp>
        <p:nvSpPr>
          <p:cNvPr id="3" name="Content Placeholder 2"/>
          <p:cNvSpPr>
            <a:spLocks noGrp="1"/>
          </p:cNvSpPr>
          <p:nvPr>
            <p:ph sz="quarter" idx="2"/>
          </p:nvPr>
        </p:nvSpPr>
        <p:spPr/>
        <p:txBody>
          <a:bodyPr>
            <a:normAutofit/>
          </a:bodyPr>
          <a:lstStyle/>
          <a:p>
            <a:r>
              <a:rPr lang="en-US" dirty="0" smtClean="0"/>
              <a:t>To fight in battles ,wars, combat and machinery used to destroy enemy battle ground .</a:t>
            </a:r>
          </a:p>
        </p:txBody>
      </p:sp>
      <p:sp>
        <p:nvSpPr>
          <p:cNvPr id="6" name="Content Placeholder 5"/>
          <p:cNvSpPr>
            <a:spLocks noGrp="1"/>
          </p:cNvSpPr>
          <p:nvPr>
            <p:ph sz="quarter" idx="4"/>
          </p:nvPr>
        </p:nvSpPr>
        <p:spPr>
          <a:xfrm>
            <a:off x="4645025" y="2174875"/>
            <a:ext cx="4041775" cy="3997325"/>
          </a:xfrm>
        </p:spPr>
        <p:txBody>
          <a:bodyPr>
            <a:normAutofit/>
          </a:bodyPr>
          <a:lstStyle/>
          <a:p>
            <a:r>
              <a:rPr lang="en-US" dirty="0" smtClean="0"/>
              <a:t>The two missiles on the top ,the armor on continues tracks the hatch to go in and out and the main sheet of armor on the tank. </a:t>
            </a:r>
            <a:r>
              <a:rPr lang="en-US" b="1" dirty="0" smtClean="0"/>
              <a:t> </a:t>
            </a:r>
            <a:r>
              <a:rPr lang="en-US" dirty="0" smtClean="0"/>
              <a:t> </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2" presetClass="entr" presetSubtype="0"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Scale>
                                      <p:cBhvr>
                                        <p:cTn id="25" dur="1000" decel="50000" fill="hold">
                                          <p:stCondLst>
                                            <p:cond delay="0"/>
                                          </p:stCondLst>
                                        </p:cTn>
                                        <p:tgtEl>
                                          <p:spTgt spid="6">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6">
                                            <p:txEl>
                                              <p:pRg st="0" end="0"/>
                                            </p:txEl>
                                          </p:spTgt>
                                        </p:tgtEl>
                                        <p:attrNameLst>
                                          <p:attrName>ppt_x</p:attrName>
                                          <p:attrName>ppt_y</p:attrName>
                                        </p:attrNameLst>
                                      </p:cBhvr>
                                    </p:animMotion>
                                    <p:animEffect transition="in" filter="fade">
                                      <p:cBhvr>
                                        <p:cTn id="27" dur="1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Title of Slide</a:t>
            </a:r>
            <a:endParaRPr lang="en-US" dirty="0"/>
          </a:p>
        </p:txBody>
      </p:sp>
      <p:sp>
        <p:nvSpPr>
          <p:cNvPr id="3" name="Content Placeholder 2"/>
          <p:cNvSpPr>
            <a:spLocks noGrp="1"/>
          </p:cNvSpPr>
          <p:nvPr>
            <p:ph idx="1"/>
          </p:nvPr>
        </p:nvSpPr>
        <p:spPr>
          <a:xfrm>
            <a:off x="0" y="838200"/>
            <a:ext cx="9144000" cy="6019801"/>
          </a:xfrm>
        </p:spPr>
        <p:txBody>
          <a:bodyPr>
            <a:normAutofit fontScale="92500"/>
          </a:bodyPr>
          <a:lstStyle/>
          <a:p>
            <a:r>
              <a:rPr lang="en-US" dirty="0" smtClean="0"/>
              <a:t>British Army, 1916 (No Individual Person) inspired by Richard Edgeworth’s  Caterpillar Tractor</a:t>
            </a:r>
          </a:p>
          <a:p>
            <a:r>
              <a:rPr lang="en-US" dirty="0" smtClean="0"/>
              <a:t>Invention Details: </a:t>
            </a:r>
            <a:r>
              <a:rPr lang="en-US" sz="2600" dirty="0" smtClean="0"/>
              <a:t>The Idea Of The Tank was inspired by Richard Edgeworth Invention of the Caterpillar Tractor which gave attention to The British Army around the 1900’s. The British thought of a Tractor like that can travel through ground like ( mud, dirt, etc.) except covered with armor they could cross and go over into enemy trenches and still survive. So they passed the idea to the government and was passed of as a project. The Original Tanks were not used until the end of 1916 but did not work out because the tanks were breaking down until  the army saw the great potential of the tanks also and got to work with it and year later successfully they worked perfectly and worked on November 17, 1917</a:t>
            </a:r>
          </a:p>
          <a:p>
            <a:endParaRPr lang="en-US" u="sng"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Inventor Information</a:t>
            </a:r>
            <a:endParaRPr lang="en-US" dirty="0"/>
          </a:p>
        </p:txBody>
      </p:sp>
      <p:sp>
        <p:nvSpPr>
          <p:cNvPr id="3" name="Content Placeholder 2"/>
          <p:cNvSpPr>
            <a:spLocks noGrp="1"/>
          </p:cNvSpPr>
          <p:nvPr>
            <p:ph idx="1"/>
          </p:nvPr>
        </p:nvSpPr>
        <p:spPr>
          <a:xfrm>
            <a:off x="381000" y="2332037"/>
            <a:ext cx="8229600" cy="4525963"/>
          </a:xfrm>
        </p:spPr>
        <p:txBody>
          <a:bodyPr/>
          <a:lstStyle/>
          <a:p>
            <a:r>
              <a:rPr lang="en-US" dirty="0" smtClean="0"/>
              <a:t>Inventor and date: General Creighton</a:t>
            </a:r>
            <a:endParaRPr lang="en-US" u="sng" dirty="0" smtClean="0"/>
          </a:p>
          <a:p>
            <a:r>
              <a:rPr lang="en-US" dirty="0" smtClean="0"/>
              <a:t>Invention details: The “tank "was not the first military use the first was a tractor but just adding guns, canons and armor just made it better.</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Original vs Today</a:t>
            </a:r>
            <a:endParaRPr lang="en-US" dirty="0"/>
          </a:p>
        </p:txBody>
      </p:sp>
      <p:sp>
        <p:nvSpPr>
          <p:cNvPr id="3" name="Content Placeholder 2"/>
          <p:cNvSpPr>
            <a:spLocks noGrp="1"/>
          </p:cNvSpPr>
          <p:nvPr>
            <p:ph idx="1"/>
          </p:nvPr>
        </p:nvSpPr>
        <p:spPr>
          <a:xfrm>
            <a:off x="0" y="1371600"/>
            <a:ext cx="9144000" cy="5486400"/>
          </a:xfrm>
        </p:spPr>
        <p:txBody>
          <a:bodyPr>
            <a:normAutofit/>
          </a:bodyPr>
          <a:lstStyle/>
          <a:p>
            <a:r>
              <a:rPr lang="en-US" dirty="0" smtClean="0"/>
              <a:t>Original : Armored Tractor, Caterpillar Tracks, internal combustion engine, 2 revolving machine guns, bulletproof casing, turret</a:t>
            </a:r>
          </a:p>
          <a:p>
            <a:pPr lvl="1">
              <a:buNone/>
            </a:pPr>
            <a:endParaRPr lang="en-US" dirty="0" smtClean="0"/>
          </a:p>
          <a:p>
            <a:r>
              <a:rPr lang="en-US" dirty="0" smtClean="0"/>
              <a:t>Today: Gas Turbine Engines, Digital Fuel control system, Improved Armor, automatic hydrokinetic transmission, Cannons, explosive firepower, turret, fire control system, penetrating armor ammo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Original vs. Today</a:t>
            </a:r>
            <a:endParaRPr lang="en-US" dirty="0"/>
          </a:p>
        </p:txBody>
      </p:sp>
      <p:sp>
        <p:nvSpPr>
          <p:cNvPr id="3" name="Content Placeholder 2"/>
          <p:cNvSpPr>
            <a:spLocks noGrp="1"/>
          </p:cNvSpPr>
          <p:nvPr>
            <p:ph idx="1"/>
          </p:nvPr>
        </p:nvSpPr>
        <p:spPr/>
        <p:txBody>
          <a:bodyPr>
            <a:normAutofit/>
          </a:bodyPr>
          <a:lstStyle/>
          <a:p>
            <a:r>
              <a:rPr lang="en-US" dirty="0" smtClean="0"/>
              <a:t>Original :The original was  very complex meaning it did not have all the new fetchers 'that we have on the now a day m1 tank.   </a:t>
            </a:r>
          </a:p>
          <a:p>
            <a:pPr lvl="1"/>
            <a:endParaRPr lang="en-US" dirty="0" smtClean="0"/>
          </a:p>
          <a:p>
            <a:pPr lvl="1">
              <a:buNone/>
            </a:pPr>
            <a:endParaRPr lang="en-US" dirty="0" smtClean="0"/>
          </a:p>
          <a:p>
            <a:r>
              <a:rPr lang="en-US" dirty="0" smtClean="0"/>
              <a:t>Today: Today our m1 tanks have all the armor and military that we need to survive any combat battle .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Quote about the Invention</a:t>
            </a:r>
            <a:endParaRPr lang="en-US" dirty="0"/>
          </a:p>
        </p:txBody>
      </p:sp>
      <p:sp>
        <p:nvSpPr>
          <p:cNvPr id="3" name="Content Placeholder 2"/>
          <p:cNvSpPr>
            <a:spLocks noGrp="1"/>
          </p:cNvSpPr>
          <p:nvPr>
            <p:ph idx="1"/>
          </p:nvPr>
        </p:nvSpPr>
        <p:spPr>
          <a:xfrm>
            <a:off x="304800" y="1600200"/>
            <a:ext cx="8229600" cy="4525963"/>
          </a:xfrm>
        </p:spPr>
        <p:txBody>
          <a:bodyPr>
            <a:normAutofit/>
          </a:bodyPr>
          <a:lstStyle/>
          <a:p>
            <a:pPr>
              <a:buNone/>
            </a:pPr>
            <a:r>
              <a:rPr lang="en-US" sz="3600" dirty="0" smtClean="0"/>
              <a:t> </a:t>
            </a:r>
            <a:endParaRPr lang="en-US" sz="3600" dirty="0"/>
          </a:p>
        </p:txBody>
      </p:sp>
      <p:sp>
        <p:nvSpPr>
          <p:cNvPr id="4" name="Rectangle 3"/>
          <p:cNvSpPr/>
          <p:nvPr/>
        </p:nvSpPr>
        <p:spPr>
          <a:xfrm>
            <a:off x="762000" y="1447800"/>
            <a:ext cx="8382000" cy="6432530"/>
          </a:xfrm>
          <a:prstGeom prst="rect">
            <a:avLst/>
          </a:prstGeom>
        </p:spPr>
        <p:txBody>
          <a:bodyPr wrap="square">
            <a:spAutoFit/>
          </a:bodyPr>
          <a:lstStyle/>
          <a:p>
            <a:r>
              <a:rPr lang="en-US" sz="2800" dirty="0" smtClean="0"/>
              <a:t>Quotes : “ If the tanks succeed, then victory follows.”</a:t>
            </a:r>
          </a:p>
          <a:p>
            <a:r>
              <a:rPr lang="en-US" sz="2800" dirty="0" smtClean="0"/>
              <a:t>-Heinz Guderian </a:t>
            </a:r>
          </a:p>
          <a:p>
            <a:r>
              <a:rPr lang="en-US" sz="2800" dirty="0" smtClean="0"/>
              <a:t>“Our country is not in crisis; there are no tanks in the streets. No matter what the outcome of the president's situation, life in America will go on. Our lives will continue to be filled with practical matters, not constitutional ones.”</a:t>
            </a:r>
          </a:p>
          <a:p>
            <a:r>
              <a:rPr lang="en-US" sz="2800" dirty="0" smtClean="0"/>
              <a:t>-Jennifer Dunn</a:t>
            </a:r>
          </a:p>
          <a:p>
            <a:r>
              <a:rPr lang="en-US" sz="2800" dirty="0" smtClean="0"/>
              <a:t>“Tanks come in two forms: the dangerous, deadly kind and the "liberating" kind.”</a:t>
            </a:r>
          </a:p>
          <a:p>
            <a:r>
              <a:rPr lang="en-US" sz="2800" dirty="0" smtClean="0"/>
              <a:t>- Robert Fisk</a:t>
            </a:r>
            <a:br>
              <a:rPr lang="en-US" sz="2800" dirty="0" smtClean="0"/>
            </a:br>
            <a:endParaRPr lang="en-US" sz="2800" dirty="0" smtClean="0"/>
          </a:p>
          <a:p>
            <a:r>
              <a:rPr lang="en-US" sz="2400" dirty="0" smtClean="0"/>
              <a:t/>
            </a:r>
            <a:br>
              <a:rPr lang="en-US" sz="2400" dirty="0" smtClean="0"/>
            </a:b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632</TotalTime>
  <Words>1178</Words>
  <Application>Microsoft Office PowerPoint</Application>
  <PresentationFormat>On-screen Show (4:3)</PresentationFormat>
  <Paragraphs>162</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Foundry</vt:lpstr>
      <vt:lpstr>Technology Investigation</vt:lpstr>
      <vt:lpstr>Technology Investigation</vt:lpstr>
      <vt:lpstr>History</vt:lpstr>
      <vt:lpstr>History</vt:lpstr>
      <vt:lpstr>Title of Slide</vt:lpstr>
      <vt:lpstr>Inventor Information</vt:lpstr>
      <vt:lpstr>Original vs Today</vt:lpstr>
      <vt:lpstr>Original vs. Today</vt:lpstr>
      <vt:lpstr>Quote about the Invention</vt:lpstr>
      <vt:lpstr>Quote about the Invention</vt:lpstr>
      <vt:lpstr>Innovations for improvement</vt:lpstr>
      <vt:lpstr>Innovations for improvement</vt:lpstr>
      <vt:lpstr>Types of Inventions</vt:lpstr>
      <vt:lpstr>Types Inventions</vt:lpstr>
      <vt:lpstr>Types of Inventions</vt:lpstr>
      <vt:lpstr>Types Inventions</vt:lpstr>
      <vt:lpstr>Technology of Invention</vt:lpstr>
      <vt:lpstr>Technology of Invention</vt:lpstr>
      <vt:lpstr>Overview of the Creation</vt:lpstr>
      <vt:lpstr>Overview of the Creation</vt:lpstr>
      <vt:lpstr>Positive Impact of Invention</vt:lpstr>
      <vt:lpstr>Negative impact on Society </vt:lpstr>
      <vt:lpstr>Positive Impact of Invention</vt:lpstr>
      <vt:lpstr>Negative impact on Society </vt:lpstr>
      <vt:lpstr>Resources</vt:lpstr>
      <vt:lpstr>Resources</vt:lpstr>
    </vt:vector>
  </TitlesOfParts>
  <Company>HCISD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Technology Investigation</dc:title>
  <dc:creator>Standalone</dc:creator>
  <cp:lastModifiedBy>620036</cp:lastModifiedBy>
  <cp:revision>63</cp:revision>
  <dcterms:created xsi:type="dcterms:W3CDTF">2011-06-21T18:24:37Z</dcterms:created>
  <dcterms:modified xsi:type="dcterms:W3CDTF">2011-09-26T18:30:51Z</dcterms:modified>
</cp:coreProperties>
</file>