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60" r:id="rId3"/>
    <p:sldId id="261" r:id="rId4"/>
    <p:sldId id="266" r:id="rId5"/>
    <p:sldId id="258" r:id="rId6"/>
    <p:sldId id="267" r:id="rId7"/>
    <p:sldId id="262" r:id="rId8"/>
    <p:sldId id="257" r:id="rId9"/>
    <p:sldId id="263" r:id="rId10"/>
    <p:sldId id="264" r:id="rId11"/>
    <p:sldId id="265" r:id="rId12"/>
    <p:sldId id="268" r:id="rId13"/>
    <p:sldId id="25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>
    <p:restoredLeft sz="15993" autoAdjust="0"/>
    <p:restoredTop sz="81203" autoAdjust="0"/>
  </p:normalViewPr>
  <p:slideViewPr>
    <p:cSldViewPr>
      <p:cViewPr varScale="1">
        <p:scale>
          <a:sx n="41" d="100"/>
          <a:sy n="41" d="100"/>
        </p:scale>
        <p:origin x="-102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316E82B1-6B87-4695-A571-2F35985C52A9}" type="datetimeFigureOut">
              <a:rPr lang="en-US" smtClean="0"/>
              <a:pPr/>
              <a:t>9/29/2011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9E5E6E5D-2F6C-40ED-A2DD-46FD942F3B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E82B1-6B87-4695-A571-2F35985C52A9}" type="datetimeFigureOut">
              <a:rPr lang="en-US" smtClean="0"/>
              <a:pPr/>
              <a:t>9/29/2011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E6E5D-2F6C-40ED-A2DD-46FD942F3B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E82B1-6B87-4695-A571-2F35985C52A9}" type="datetimeFigureOut">
              <a:rPr lang="en-US" smtClean="0"/>
              <a:pPr/>
              <a:t>9/29/2011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E6E5D-2F6C-40ED-A2DD-46FD942F3B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316E82B1-6B87-4695-A571-2F35985C52A9}" type="datetimeFigureOut">
              <a:rPr lang="en-US" smtClean="0"/>
              <a:pPr/>
              <a:t>9/29/2011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E6E5D-2F6C-40ED-A2DD-46FD942F3B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316E82B1-6B87-4695-A571-2F35985C52A9}" type="datetimeFigureOut">
              <a:rPr lang="en-US" smtClean="0"/>
              <a:pPr/>
              <a:t>9/29/2011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9E5E6E5D-2F6C-40ED-A2DD-46FD942F3B7E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316E82B1-6B87-4695-A571-2F35985C52A9}" type="datetimeFigureOut">
              <a:rPr lang="en-US" smtClean="0"/>
              <a:pPr/>
              <a:t>9/29/2011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9E5E6E5D-2F6C-40ED-A2DD-46FD942F3B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316E82B1-6B87-4695-A571-2F35985C52A9}" type="datetimeFigureOut">
              <a:rPr lang="en-US" smtClean="0"/>
              <a:pPr/>
              <a:t>9/29/2011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9E5E6E5D-2F6C-40ED-A2DD-46FD942F3B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E82B1-6B87-4695-A571-2F35985C52A9}" type="datetimeFigureOut">
              <a:rPr lang="en-US" smtClean="0"/>
              <a:pPr/>
              <a:t>9/29/2011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E6E5D-2F6C-40ED-A2DD-46FD942F3B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316E82B1-6B87-4695-A571-2F35985C52A9}" type="datetimeFigureOut">
              <a:rPr lang="en-US" smtClean="0"/>
              <a:pPr/>
              <a:t>9/29/2011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9E5E6E5D-2F6C-40ED-A2DD-46FD942F3B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316E82B1-6B87-4695-A571-2F35985C52A9}" type="datetimeFigureOut">
              <a:rPr lang="en-US" smtClean="0"/>
              <a:pPr/>
              <a:t>9/29/2011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9E5E6E5D-2F6C-40ED-A2DD-46FD942F3B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316E82B1-6B87-4695-A571-2F35985C52A9}" type="datetimeFigureOut">
              <a:rPr lang="en-US" smtClean="0"/>
              <a:pPr/>
              <a:t>9/29/2011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9E5E6E5D-2F6C-40ED-A2DD-46FD942F3B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316E82B1-6B87-4695-A571-2F35985C52A9}" type="datetimeFigureOut">
              <a:rPr lang="en-US" smtClean="0"/>
              <a:pPr/>
              <a:t>9/29/2011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9E5E6E5D-2F6C-40ED-A2DD-46FD942F3B7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Relationship Id="rId6" Type="http://schemas.openxmlformats.org/officeDocument/2006/relationships/hyperlink" Target="Technology%20Investigation_radio_Daugherty_Russel.pptx" TargetMode="External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rainyquote.com/quotes/quotes/j/johnnycash188005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04800"/>
            <a:ext cx="7772400" cy="1470025"/>
          </a:xfrm>
        </p:spPr>
        <p:txBody>
          <a:bodyPr/>
          <a:lstStyle/>
          <a:p>
            <a:r>
              <a:rPr lang="en-US" dirty="0" smtClean="0"/>
              <a:t>Technology Investigation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4876800"/>
            <a:ext cx="6400800" cy="1752600"/>
          </a:xfrm>
        </p:spPr>
        <p:txBody>
          <a:bodyPr/>
          <a:lstStyle/>
          <a:p>
            <a:r>
              <a:rPr lang="en-US" dirty="0" smtClean="0"/>
              <a:t>GTT Project 1.1.3a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62000" y="2514600"/>
            <a:ext cx="7772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latin typeface="Arial Black" pitchFamily="34" charset="0"/>
              </a:rPr>
              <a:t>The Radio</a:t>
            </a:r>
            <a:endParaRPr lang="en-US" sz="6000" dirty="0">
              <a:latin typeface="Arial Black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19400" y="1752600"/>
            <a:ext cx="3505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By: Z   e Daugherty &amp; Drake Russell</a:t>
            </a:r>
            <a:endParaRPr lang="en-US" sz="2800" dirty="0"/>
          </a:p>
        </p:txBody>
      </p:sp>
      <p:pic>
        <p:nvPicPr>
          <p:cNvPr id="1026" name="Picture 2" descr="C:\Documents and Settings\582309\Local Settings\Temporary Internet Files\Content.IE5\IC4U1RWV\MC900432542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1400" y="1828800"/>
            <a:ext cx="381000" cy="381000"/>
          </a:xfrm>
          <a:prstGeom prst="rect">
            <a:avLst/>
          </a:prstGeom>
          <a:noFill/>
        </p:spPr>
      </p:pic>
      <p:pic>
        <p:nvPicPr>
          <p:cNvPr id="1028" name="Picture 4" descr="http://t2.gstatic.com/images?q=tbn:ANd9GcQ-XMGfMv8VbhS0nP-icCoFgI0AXdeoGTLYNfZ6P749AQh-YAA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43400" y="3352800"/>
            <a:ext cx="4419600" cy="1600200"/>
          </a:xfrm>
          <a:prstGeom prst="rect">
            <a:avLst/>
          </a:prstGeom>
          <a:noFill/>
        </p:spPr>
      </p:pic>
      <p:pic>
        <p:nvPicPr>
          <p:cNvPr id="8" name="Picture 7" descr="Wireless_Set_No_19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3657600"/>
            <a:ext cx="4419600" cy="32004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of the Creation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" y="1828800"/>
          <a:ext cx="8153400" cy="7406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9720"/>
                <a:gridCol w="1645920"/>
                <a:gridCol w="1645920"/>
                <a:gridCol w="1645920"/>
                <a:gridCol w="1645920"/>
              </a:tblGrid>
              <a:tr h="713483">
                <a:tc>
                  <a:txBody>
                    <a:bodyPr/>
                    <a:lstStyle/>
                    <a:p>
                      <a:r>
                        <a:rPr lang="en-US" dirty="0" smtClean="0"/>
                        <a:t>Example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Science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Technology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Engineering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Math</a:t>
                      </a:r>
                      <a:endParaRPr lang="en-US" dirty="0"/>
                    </a:p>
                  </a:txBody>
                  <a:tcPr/>
                </a:tc>
              </a:tr>
              <a:tr h="6693157"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r>
                        <a:rPr lang="en-US" sz="3600" dirty="0" smtClean="0"/>
                        <a:t>Radio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r>
                        <a:rPr lang="en-US" sz="3600" dirty="0" smtClean="0"/>
                        <a:t>radio waves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 </a:t>
                      </a:r>
                      <a:r>
                        <a:rPr lang="en-US" sz="2400" dirty="0" smtClean="0"/>
                        <a:t>speakers/phone</a:t>
                      </a:r>
                    </a:p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 Assembly</a:t>
                      </a:r>
                      <a:r>
                        <a:rPr lang="en-US" sz="2400" baseline="0" dirty="0" smtClean="0"/>
                        <a:t> &amp; design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</a:t>
                      </a:r>
                    </a:p>
                    <a:p>
                      <a:r>
                        <a:rPr lang="en-US" dirty="0" smtClean="0"/>
                        <a:t> </a:t>
                      </a:r>
                      <a:r>
                        <a:rPr lang="en-US" sz="2000" dirty="0" smtClean="0"/>
                        <a:t>checking</a:t>
                      </a:r>
                      <a:r>
                        <a:rPr lang="en-US" sz="2000" baseline="0" dirty="0" smtClean="0"/>
                        <a:t> for mistakes in the design</a:t>
                      </a:r>
                      <a:endParaRPr lang="en-US" sz="2000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Positive Impact of Invention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positive impact on the society is that you can jamming music. </a:t>
            </a:r>
          </a:p>
          <a:p>
            <a:r>
              <a:rPr lang="en-US" dirty="0" smtClean="0"/>
              <a:t>You can also her the latest news. </a:t>
            </a:r>
          </a:p>
          <a:p>
            <a:r>
              <a:rPr lang="en-US" dirty="0" smtClean="0"/>
              <a:t>Some stories too. </a:t>
            </a:r>
          </a:p>
          <a:p>
            <a:r>
              <a:rPr lang="en-US" dirty="0" smtClean="0"/>
              <a:t> </a:t>
            </a:r>
            <a:r>
              <a:rPr lang="en-US" dirty="0"/>
              <a:t>D</a:t>
            </a:r>
            <a:r>
              <a:rPr lang="en-US" dirty="0" smtClean="0"/>
              <a:t>on’t forget that silly  talk radio .    BOOM!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                                      BOOM!!!!</a:t>
            </a:r>
            <a:endParaRPr lang="en-US" dirty="0"/>
          </a:p>
        </p:txBody>
      </p:sp>
      <p:pic>
        <p:nvPicPr>
          <p:cNvPr id="2050" name="Picture 2" descr="C:\Documents and Settings\582309\Local Settings\Temporary Internet Files\Content.IE5\VB3VT8MF\MC90043382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524000" cy="1524000"/>
          </a:xfrm>
          <a:prstGeom prst="rect">
            <a:avLst/>
          </a:prstGeom>
          <a:noFill/>
        </p:spPr>
      </p:pic>
      <p:pic>
        <p:nvPicPr>
          <p:cNvPr id="2052" name="Picture 4" descr="C:\Documents and Settings\582309\Local Settings\Temporary Internet Files\Content.IE5\KN582V35\MC90028687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" y="4724400"/>
            <a:ext cx="7751331" cy="21336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Negative impact on Society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One negative impact on the society is that it wastes a lot of electricity:(</a:t>
            </a:r>
          </a:p>
          <a:p>
            <a:pPr>
              <a:buNone/>
            </a:pPr>
            <a:r>
              <a:rPr lang="en-US" dirty="0" smtClean="0"/>
              <a:t>Another negative impact on the society is that it cost a lot of  money and it creates noise pollution</a:t>
            </a:r>
            <a:r>
              <a:rPr lang="en-US" dirty="0" smtClean="0">
                <a:sym typeface="Wingdings" pitchFamily="2" charset="2"/>
              </a:rPr>
              <a:t></a:t>
            </a:r>
            <a:r>
              <a:rPr lang="en-US" dirty="0" smtClean="0"/>
              <a:t>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pic>
        <p:nvPicPr>
          <p:cNvPr id="1026" name="Picture 2" descr="C:\Documents and Settings\582309\Local Settings\Temporary Internet Files\Content.IE5\W43Y6BZK\MC90042316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2200" y="3961486"/>
            <a:ext cx="2438400" cy="24384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>
                <a:hlinkClick r:id="rId2" action="ppaction://hlinksldjump"/>
              </a:rPr>
              <a:t>http://www.google.com </a:t>
            </a:r>
            <a:r>
              <a:rPr lang="en-US" sz="2400" dirty="0" smtClean="0">
                <a:hlinkClick r:id="rId2" action="ppaction://hlinksldjump"/>
              </a:rPr>
              <a:t>lukefifteen.org</a:t>
            </a:r>
            <a:endParaRPr lang="en-US" sz="2000" dirty="0"/>
          </a:p>
        </p:txBody>
      </p:sp>
      <p:sp>
        <p:nvSpPr>
          <p:cNvPr id="4" name="Rectangle 3"/>
          <p:cNvSpPr/>
          <p:nvPr/>
        </p:nvSpPr>
        <p:spPr>
          <a:xfrm>
            <a:off x="457200" y="2286000"/>
            <a:ext cx="6096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2" action="ppaction://hlinksldjump"/>
              </a:rPr>
              <a:t>http://www.brainyquote.com/quotes/keywords/radio.html</a:t>
            </a:r>
            <a:endParaRPr lang="en-US" dirty="0"/>
          </a:p>
        </p:txBody>
      </p:sp>
      <p:pic>
        <p:nvPicPr>
          <p:cNvPr id="2049" name="Picture 1" descr="C:\Documents and Settings\582309\Local Settings\Temporary Internet Files\Content.IE5\1HHPZK1J\MC900185287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4343400"/>
            <a:ext cx="1686154" cy="1883664"/>
          </a:xfrm>
          <a:prstGeom prst="rect">
            <a:avLst/>
          </a:prstGeom>
          <a:noFill/>
        </p:spPr>
      </p:pic>
      <p:pic>
        <p:nvPicPr>
          <p:cNvPr id="2050" name="Picture 2" descr="C:\Documents and Settings\582309\Local Settings\Temporary Internet Files\Content.IE5\Y30I4NSY\MC900232763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86400" y="2667000"/>
            <a:ext cx="3333184" cy="2838350"/>
          </a:xfrm>
          <a:prstGeom prst="rect">
            <a:avLst/>
          </a:prstGeom>
          <a:noFill/>
        </p:spPr>
      </p:pic>
      <p:pic>
        <p:nvPicPr>
          <p:cNvPr id="2051" name="Picture 3" descr="C:\Documents and Settings\582309\Local Settings\Temporary Internet Files\Content.IE5\C4KYQUVI\MC900310762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10400" y="762000"/>
            <a:ext cx="1278331" cy="1807769"/>
          </a:xfrm>
          <a:prstGeom prst="rect">
            <a:avLst/>
          </a:prstGeom>
          <a:noFill/>
        </p:spPr>
      </p:pic>
      <p:sp>
        <p:nvSpPr>
          <p:cNvPr id="11" name="Rectangle 10"/>
          <p:cNvSpPr/>
          <p:nvPr/>
        </p:nvSpPr>
        <p:spPr>
          <a:xfrm>
            <a:off x="381000" y="2895600"/>
            <a:ext cx="557112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2" action="ppaction://hlinksldjump"/>
              </a:rPr>
              <a:t>online-radio.tumblr.com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362200" y="3657600"/>
            <a:ext cx="25146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6" action="ppaction://hlinkpres?slideindex=1&amp;slidetitle="/>
              </a:rPr>
              <a:t>http://store.sony.com/webapp/wcs/stores/servlet/ProductDisplay?catalogId=10551&amp;storeId=10151&amp;productId=8198552921665116957&amp;langId=-1&amp;XID=O:icfcd815:dg_gglsrch:pla</a:t>
            </a:r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4038600" cy="5791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Purpose</a:t>
            </a:r>
          </a:p>
          <a:p>
            <a:pPr>
              <a:buNone/>
            </a:pPr>
            <a:r>
              <a:rPr lang="en-US" dirty="0" smtClean="0"/>
              <a:t>The purpose of  the radio is so you can listen to talk shows, News,&amp; music.</a:t>
            </a:r>
          </a:p>
          <a:p>
            <a:pPr>
              <a:buNone/>
            </a:pPr>
            <a:r>
              <a:rPr lang="en-US" dirty="0" smtClean="0"/>
              <a:t>The radio was created to send and listen to a public/nonpublic broadcast.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5105400" y="609600"/>
            <a:ext cx="34290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Main Functions: The main functions of the radio are to      listen to a one way public broadcast often of music.  And to send &amp; listen to a transmission. (like used in the army)</a:t>
            </a:r>
            <a:endParaRPr lang="en-US" sz="3200" dirty="0"/>
          </a:p>
        </p:txBody>
      </p:sp>
      <p:pic>
        <p:nvPicPr>
          <p:cNvPr id="6" name="Picture 5" descr="Wireless_Set_No_1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71800" y="381000"/>
            <a:ext cx="2057400" cy="1189488"/>
          </a:xfrm>
          <a:prstGeom prst="rect">
            <a:avLst/>
          </a:prstGeom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AMAZING RADIO</a:t>
            </a:r>
            <a:endParaRPr lang="en-US" dirty="0"/>
          </a:p>
        </p:txBody>
      </p:sp>
      <p:pic>
        <p:nvPicPr>
          <p:cNvPr id="12290" name="Picture 2" descr="http://www.techgadgets.in/images/ihome-ip99-iphone-radio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7800" y="1371600"/>
            <a:ext cx="3048000" cy="304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762000" y="1752600"/>
            <a:ext cx="44196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The radio was invented by Nikola Tesla in 1895. (month and day unknown) 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Original </a:t>
            </a:r>
            <a:r>
              <a:rPr lang="en-US" dirty="0" err="1" smtClean="0"/>
              <a:t>vs</a:t>
            </a:r>
            <a:r>
              <a:rPr lang="en-US" dirty="0" smtClean="0"/>
              <a:t>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None/>
            </a:pPr>
            <a:r>
              <a:rPr lang="en-US" dirty="0" smtClean="0">
                <a:latin typeface="Adobe Fangsong Std R" pitchFamily="18" charset="-128"/>
                <a:ea typeface="Adobe Fangsong Std R" pitchFamily="18" charset="-128"/>
              </a:rPr>
              <a:t>Original :  You could just listen to music and news and talk radio. Originally the  radio was used to send and listen to transmissions.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>
                <a:latin typeface="Adobe Fangsong Std R" pitchFamily="18" charset="-128"/>
                <a:ea typeface="Adobe Fangsong Std R" pitchFamily="18" charset="-128"/>
              </a:rPr>
              <a:t>Today you can but </a:t>
            </a:r>
            <a:r>
              <a:rPr lang="en-US" dirty="0" err="1" smtClean="0">
                <a:latin typeface="Adobe Fangsong Std R" pitchFamily="18" charset="-128"/>
                <a:ea typeface="Adobe Fangsong Std R" pitchFamily="18" charset="-128"/>
              </a:rPr>
              <a:t>c.d.s</a:t>
            </a:r>
            <a:r>
              <a:rPr lang="en-US" dirty="0" smtClean="0">
                <a:latin typeface="Adobe Fangsong Std R" pitchFamily="18" charset="-128"/>
                <a:ea typeface="Adobe Fangsong Std R" pitchFamily="18" charset="-128"/>
              </a:rPr>
              <a:t> or you could plug in you m.p.3. (They are so cool now)</a:t>
            </a:r>
            <a:r>
              <a:rPr lang="en-US" dirty="0" smtClean="0"/>
              <a:t> Today it is also used to listen to a one  way public broadcast of music.</a:t>
            </a:r>
          </a:p>
          <a:p>
            <a:pPr>
              <a:buNone/>
            </a:pPr>
            <a:endParaRPr lang="en-US" dirty="0" smtClean="0">
              <a:latin typeface="Adobe Fangsong Std R" pitchFamily="18" charset="-128"/>
              <a:ea typeface="Adobe Fangsong Std R" pitchFamily="18" charset="-128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Quote about the Invention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“That was the big thing when I was growing up, singing on the radio. The extent of my dream was to sing on the radio station in Memphis. Even when I got out of the Air Force in 1954, I came right back to Memphis and started knocking on doors at the radio station.”</a:t>
            </a:r>
            <a:br>
              <a:rPr lang="en-US" dirty="0" smtClean="0"/>
            </a:br>
            <a:r>
              <a:rPr lang="en-US" dirty="0" smtClean="0">
                <a:hlinkClick r:id="rId2" action="ppaction://hlinkfile"/>
              </a:rPr>
              <a:t>Johnny Cash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Innovations for improvement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Maybe  TV on the radio .</a:t>
            </a:r>
          </a:p>
          <a:p>
            <a:r>
              <a:rPr lang="en-US" dirty="0" smtClean="0"/>
              <a:t>Maybe there could be a radio that you could plug into your camera  </a:t>
            </a:r>
          </a:p>
          <a:p>
            <a:r>
              <a:rPr lang="en-US" dirty="0" smtClean="0"/>
              <a:t> The technology needed for the radio would be speakers/phone, circuit boards ,  an antenna, wires, and a power source.</a:t>
            </a:r>
          </a:p>
          <a:p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Inventions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sz="4400" dirty="0" smtClean="0"/>
              <a:t>There is a </a:t>
            </a:r>
            <a:r>
              <a:rPr lang="en-US" sz="4400" dirty="0" err="1" smtClean="0"/>
              <a:t>cd</a:t>
            </a:r>
            <a:r>
              <a:rPr lang="en-US" sz="4400" dirty="0" smtClean="0"/>
              <a:t> radio.</a:t>
            </a:r>
          </a:p>
          <a:p>
            <a:r>
              <a:rPr lang="en-US" sz="4400" dirty="0" smtClean="0"/>
              <a:t>There is a mp3 radio  </a:t>
            </a:r>
            <a:endParaRPr lang="en-US" dirty="0" smtClean="0"/>
          </a:p>
          <a:p>
            <a:pPr>
              <a:buNone/>
            </a:pPr>
            <a:r>
              <a:rPr lang="en-US" sz="4800" dirty="0" smtClean="0"/>
              <a:t> </a:t>
            </a: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 </a:t>
            </a:r>
            <a:endParaRPr lang="en-US" dirty="0"/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Inventions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25609"/>
          </a:xfrm>
        </p:spPr>
        <p:txBody>
          <a:bodyPr/>
          <a:lstStyle/>
          <a:p>
            <a:r>
              <a:rPr lang="en-US" dirty="0" smtClean="0"/>
              <a:t>There is the clock radio clock in it)</a:t>
            </a:r>
          </a:p>
          <a:p>
            <a:pPr>
              <a:buNone/>
            </a:pPr>
            <a:r>
              <a:rPr lang="en-US" u="sng" dirty="0" smtClean="0"/>
              <a:t>And there is a band called </a:t>
            </a:r>
            <a:r>
              <a:rPr lang="en-US" u="sng" dirty="0" err="1" smtClean="0"/>
              <a:t>tv</a:t>
            </a:r>
            <a:r>
              <a:rPr lang="en-US" u="sng" dirty="0" smtClean="0"/>
              <a:t> on the radio. 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Technology of Invention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technology needed for the radio would be speakers/phone, circuit boards ,  an antenna, wires, and a power source.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415</TotalTime>
  <Words>467</Words>
  <Application>Microsoft Office PowerPoint</Application>
  <PresentationFormat>On-screen Show (4:3)</PresentationFormat>
  <Paragraphs>72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Verve</vt:lpstr>
      <vt:lpstr>Technology Investigation</vt:lpstr>
      <vt:lpstr>History</vt:lpstr>
      <vt:lpstr>THE AMAZING RADIO</vt:lpstr>
      <vt:lpstr>Original vs Today</vt:lpstr>
      <vt:lpstr>Quote about the Invention</vt:lpstr>
      <vt:lpstr>Innovations for improvement</vt:lpstr>
      <vt:lpstr>Types of Inventions</vt:lpstr>
      <vt:lpstr>Types Inventions</vt:lpstr>
      <vt:lpstr>Technology of Invention</vt:lpstr>
      <vt:lpstr>Overview of the Creation</vt:lpstr>
      <vt:lpstr>Positive Impact of Invention</vt:lpstr>
      <vt:lpstr>Negative impact on Society </vt:lpstr>
      <vt:lpstr>Resources</vt:lpstr>
    </vt:vector>
  </TitlesOfParts>
  <Company>HCISD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Technology Investigation</dc:title>
  <dc:creator>Standalone</dc:creator>
  <cp:lastModifiedBy>582309</cp:lastModifiedBy>
  <cp:revision>45</cp:revision>
  <dcterms:created xsi:type="dcterms:W3CDTF">2011-06-21T18:24:37Z</dcterms:created>
  <dcterms:modified xsi:type="dcterms:W3CDTF">2011-09-29T18:40:08Z</dcterms:modified>
</cp:coreProperties>
</file>