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9" r:id="rId3"/>
    <p:sldId id="260" r:id="rId4"/>
    <p:sldId id="261" r:id="rId5"/>
    <p:sldId id="266" r:id="rId6"/>
    <p:sldId id="258" r:id="rId7"/>
    <p:sldId id="267" r:id="rId8"/>
    <p:sldId id="262" r:id="rId9"/>
    <p:sldId id="257" r:id="rId10"/>
    <p:sldId id="263" r:id="rId11"/>
    <p:sldId id="264" r:id="rId12"/>
    <p:sldId id="265" r:id="rId13"/>
    <p:sldId id="268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6E82B1-6B87-4695-A571-2F35985C52A9}" type="datetimeFigureOut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5E6E5D-2F6C-40ED-A2DD-46FD942F3B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afinder.com/history/inventions/internet.htm" TargetMode="External"/><Relationship Id="rId2" Type="http://schemas.openxmlformats.org/officeDocument/2006/relationships/hyperlink" Target="http://www.icelebz.com/quotes/charles_babb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Technology Investigation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GTT Project 1.1.3a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COMPUTER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7526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Kaleb Priestly Camden Batiste </a:t>
            </a:r>
            <a:endParaRPr lang="en-US" sz="2800" dirty="0"/>
          </a:p>
        </p:txBody>
      </p:sp>
      <p:pic>
        <p:nvPicPr>
          <p:cNvPr id="1026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7588" y="0"/>
            <a:ext cx="1776412" cy="1523999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-1588"/>
            <a:ext cx="1824038" cy="14493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of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Creation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computer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the wires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much</a:t>
                      </a:r>
                      <a:r>
                        <a:rPr lang="en-US" baseline="0" dirty="0" smtClean="0"/>
                        <a:t> the system weighs and how big the screen is the size and shape.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Impact of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4983163"/>
          </a:xfrm>
        </p:spPr>
        <p:txBody>
          <a:bodyPr/>
          <a:lstStyle/>
          <a:p>
            <a:r>
              <a:rPr lang="en-US" dirty="0" smtClean="0"/>
              <a:t>People can access information easier   </a:t>
            </a:r>
          </a:p>
          <a:p>
            <a:r>
              <a:rPr lang="en-US" dirty="0" smtClean="0"/>
              <a:t>We can store and have papers, essay’s, legal forms stored in the computers data.</a:t>
            </a:r>
          </a:p>
          <a:p>
            <a:r>
              <a:rPr lang="en-US" dirty="0" smtClean="0"/>
              <a:t> more an more information can be found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http://ts3.mm.bing.net/images/thumbnail.aspx?q=1131276668658&amp;id=3504fe0c783caed6d40eac88d0c42add&amp;url=http%3a%2f%2fwww.preschools4all.com%2fimage-files%2f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3581400" cy="3733800"/>
          </a:xfrm>
          <a:prstGeom prst="rect">
            <a:avLst/>
          </a:prstGeom>
          <a:noFill/>
        </p:spPr>
      </p:pic>
      <p:pic>
        <p:nvPicPr>
          <p:cNvPr id="4" name="Picture 2" descr="http://ts3.mm.bing.net/images/thumbnail.aspx?q=1187246248174&amp;id=82e7bf7f5f449d90e4f412fd66297a90&amp;url=http%3a%2f%2fwww.openclipart.org%2fimage%2f250px%2fsvg_to_png%2fskotan_Thumbs_up_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124200"/>
            <a:ext cx="3657600" cy="3733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 on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They are really expensive.</a:t>
            </a:r>
          </a:p>
          <a:p>
            <a:r>
              <a:rPr lang="en-US" dirty="0" smtClean="0"/>
              <a:t>And some lose there speed over time. </a:t>
            </a:r>
          </a:p>
          <a:p>
            <a:r>
              <a:rPr lang="en-US" dirty="0" smtClean="0"/>
              <a:t>ANYBODY can put anything on the web.</a:t>
            </a:r>
          </a:p>
          <a:p>
            <a:r>
              <a:rPr lang="en-US" dirty="0" smtClean="0"/>
              <a:t>EVERYTHING on the internet can be reached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2" name="Picture 4" descr="http://ts3.mm.bing.net/images/thumbnail.aspx?q=1185167250202&amp;id=5da98b60c0a86f3354b543ff3ef71ef0&amp;url=http%3a%2f%2ffarm1.static.flickr.com%2f70%2f174722426_0bff68d7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0"/>
            <a:ext cx="2438400" cy="3200400"/>
          </a:xfrm>
          <a:prstGeom prst="rect">
            <a:avLst/>
          </a:prstGeom>
          <a:noFill/>
        </p:spPr>
      </p:pic>
      <p:pic>
        <p:nvPicPr>
          <p:cNvPr id="2050" name="Picture 2" descr="http://ts2.mm.bing.net/images/thumbnail.aspx?q=1261968622585&amp;id=5bcbbbce28fd25b12384df926165e431&amp;url=http%3a%2f%2fwww.clipartguide.com%2f_small%2f0041-0701-1713-05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581400"/>
            <a:ext cx="2286000" cy="3276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www.icelebz.com/quotes/charles_babbage</a:t>
            </a:r>
            <a:r>
              <a:rPr lang="en-US" sz="2000" dirty="0" smtClean="0"/>
              <a:t> </a:t>
            </a:r>
          </a:p>
          <a:p>
            <a:r>
              <a:rPr lang="en-US" dirty="0" smtClean="0">
                <a:hlinkClick r:id="rId3"/>
              </a:rPr>
              <a:t>www.ideafinder.com/history/inventions/internet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4400" dirty="0" smtClean="0"/>
              <a:t>Laptops 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4800" dirty="0" smtClean="0"/>
              <a:t>I pads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038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Purpose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53000" y="1600200"/>
            <a:ext cx="3581400" cy="5178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Main Functions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105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 behind the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5715001"/>
          </a:xfrm>
        </p:spPr>
        <p:txBody>
          <a:bodyPr/>
          <a:lstStyle/>
          <a:p>
            <a:r>
              <a:rPr lang="en-US" dirty="0" smtClean="0"/>
              <a:t>In 1837, Charles Babbage was trying to make a device that could calculate anything, not just the ones related to polynomial equations  </a:t>
            </a:r>
            <a:endParaRPr lang="en-US" u="sng" dirty="0" smtClean="0"/>
          </a:p>
          <a:p>
            <a:r>
              <a:rPr lang="en-US" dirty="0" smtClean="0"/>
              <a:t>The engine has lots a detailed tubes and gears and buttons.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Original V.S Today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838200" y="1524000"/>
            <a:ext cx="7467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Original : Had no screen or mouse, it was run by a steam engine and used punched cards. Which was used to program mechanical looms at the time.   </a:t>
            </a:r>
          </a:p>
          <a:p>
            <a:pPr lvl="1"/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  <a:p>
            <a:r>
              <a:rPr lang="en-US" dirty="0" smtClean="0"/>
              <a:t>Today:  Has a screen, a keyboard, a mouse. Has the  internet or the world wide web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Quote about the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Quote: </a:t>
            </a:r>
            <a:r>
              <a:rPr lang="en-US" dirty="0" smtClean="0"/>
              <a:t>“</a:t>
            </a:r>
            <a:r>
              <a:rPr lang="en-US" b="1" dirty="0" smtClean="0"/>
              <a:t>There are few circumstances which so strongly distinguish the philosopher, as the calmness with which he can reply to criticisms he may think undeservedly severe</a:t>
            </a:r>
            <a:r>
              <a:rPr lang="en-US" b="1" dirty="0" smtClean="0"/>
              <a:t>.’’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Innovations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Laptops  </a:t>
            </a:r>
          </a:p>
          <a:p>
            <a:r>
              <a:rPr lang="en-US" dirty="0" smtClean="0"/>
              <a:t>Touch screens  </a:t>
            </a:r>
          </a:p>
          <a:p>
            <a:r>
              <a:rPr lang="en-US" dirty="0" smtClean="0"/>
              <a:t>The internet</a:t>
            </a:r>
          </a:p>
          <a:p>
            <a:r>
              <a:rPr lang="en-US" dirty="0" smtClean="0"/>
              <a:t> made smaller versions of computers</a:t>
            </a:r>
          </a:p>
        </p:txBody>
      </p:sp>
      <p:pic>
        <p:nvPicPr>
          <p:cNvPr id="8194" name="Picture 2" descr="http://ts2.mm.bing.net/images/thumbnail.aspx?q=1076727854217&amp;id=0368c6417aa32775524a9f00f99fddb2&amp;url=http%3a%2f%2fwww.portablesonly.com%2fassets%2flapto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0500"/>
            <a:ext cx="2790825" cy="2857500"/>
          </a:xfrm>
          <a:prstGeom prst="rect">
            <a:avLst/>
          </a:prstGeom>
          <a:noFill/>
        </p:spPr>
      </p:pic>
      <p:pic>
        <p:nvPicPr>
          <p:cNvPr id="8196" name="Picture 4" descr="http://ts1.mm.bing.net/images/thumbnail.aspx?q=1252438384028&amp;id=e78a8ea2ede3dd8c362d855b5953d78b&amp;url=http%3a%2f%2fimage.made-in-china.com%2f2f0j00GMZthCdFkncY%2fAll-in-One-Touch-Screen-POS-Computer-MP6-156A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38600"/>
            <a:ext cx="3048000" cy="2819400"/>
          </a:xfrm>
          <a:prstGeom prst="rect">
            <a:avLst/>
          </a:prstGeom>
          <a:noFill/>
        </p:spPr>
      </p:pic>
      <p:pic>
        <p:nvPicPr>
          <p:cNvPr id="8198" name="Picture 6" descr="http://ts4.mm.bing.net/images/thumbnail.aspx?q=1155376490023&amp;id=a8208bbd3d23b80846ab712e18e6153f&amp;url=http%3a%2f%2fwww.shop4laptop.com%2fmini-laptop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038601"/>
            <a:ext cx="3295650" cy="2819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4400" dirty="0" smtClean="0"/>
              <a:t> 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4800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u="sng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437</TotalTime>
  <Words>287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Technology Investigation</vt:lpstr>
      <vt:lpstr>Types of Inventions</vt:lpstr>
      <vt:lpstr>History</vt:lpstr>
      <vt:lpstr>The man behind the computer</vt:lpstr>
      <vt:lpstr>Original V.S Today </vt:lpstr>
      <vt:lpstr>Quote about the Invention</vt:lpstr>
      <vt:lpstr>Innovations for improvement</vt:lpstr>
      <vt:lpstr>Types of Inventions</vt:lpstr>
      <vt:lpstr>Types Inventions</vt:lpstr>
      <vt:lpstr>Technology of Invention</vt:lpstr>
      <vt:lpstr>Overview of the Creation</vt:lpstr>
      <vt:lpstr>Positive Impact of Invention</vt:lpstr>
      <vt:lpstr>Negative impact on Society </vt:lpstr>
      <vt:lpstr>Resources</vt:lpstr>
    </vt:vector>
  </TitlesOfParts>
  <Company>HCISD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Investigation</dc:title>
  <dc:creator>Standalone</dc:creator>
  <cp:lastModifiedBy>581871</cp:lastModifiedBy>
  <cp:revision>50</cp:revision>
  <dcterms:created xsi:type="dcterms:W3CDTF">2011-06-21T18:24:37Z</dcterms:created>
  <dcterms:modified xsi:type="dcterms:W3CDTF">2011-09-26T18:31:02Z</dcterms:modified>
</cp:coreProperties>
</file>