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60" r:id="rId3"/>
    <p:sldId id="261" r:id="rId4"/>
    <p:sldId id="266" r:id="rId5"/>
    <p:sldId id="258" r:id="rId6"/>
    <p:sldId id="267" r:id="rId7"/>
    <p:sldId id="262" r:id="rId8"/>
    <p:sldId id="257" r:id="rId9"/>
    <p:sldId id="263" r:id="rId10"/>
    <p:sldId id="264" r:id="rId11"/>
    <p:sldId id="265" r:id="rId12"/>
    <p:sldId id="268" r:id="rId13"/>
    <p:sldId id="25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Book Antiqua" pitchFamily="18" charset="0"/>
              </a:defRPr>
            </a:lvl1pPr>
          </a:lstStyle>
          <a:p>
            <a:fld id="{6DF26250-EA29-4B07-B50E-E2DC75145200}" type="datetimeFigureOut">
              <a:rPr lang="en-US"/>
              <a:pPr/>
              <a:t>9/26/2011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Book Antiqua" pitchFamily="18" charset="0"/>
              </a:defRPr>
            </a:lvl1pPr>
          </a:lstStyle>
          <a:p>
            <a:fld id="{DAC980FE-986C-47BB-A978-17D2EEFFA9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History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B255D-F223-4C03-83DE-71C3B93B1FC9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14F89-8EA1-4151-85AD-00F39E878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974F-E859-4E33-801B-F4050F35C234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7BDB-9B52-4379-8430-09281EC16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587F1-E3B5-43DA-B7E9-E0CCAA8FE765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03ABF-3E3F-4825-9DCD-CD9D2848E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07BFE-7AA2-4894-87C3-67C2929717EE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FD48-43DB-4541-AB01-BD6944FCF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5FB33-4B5F-4E33-BD9A-71FF4D1FE50B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52D54-FB0A-419B-8A07-998D5C8F7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CFA1A-7255-4284-8CF6-D86E86371288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1834B-FFA6-4078-B206-6A60839AE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919AB-BF79-483F-A693-A1EDEC7537C5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0E4C2-53FA-4E1D-B72C-B005BA9C5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4D13A-CAF7-42BA-88FA-E0B37E62695A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A2B9-3BB2-4AB3-9CB8-51DBC5D26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60DB0-8E50-4F7C-9D8C-3F092851B045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DADFA-3E6A-4B12-8209-44F21EAD7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8D342-A1F5-4818-B839-2E09AE93A104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590E-01B5-4CDB-9158-2403A7F4E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08BBB-0F13-479B-BD69-0D305BEB9CA5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DEE86-C922-4841-A909-01E24C09E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612475-B043-4501-B009-7B5CFE04ADC8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4748E6-F4BA-4E44-B0DE-ABB6D4FEF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31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Technology Investigation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6400800" cy="1752600"/>
          </a:xfrm>
        </p:spPr>
        <p:txBody>
          <a:bodyPr/>
          <a:lstStyle/>
          <a:p>
            <a:r>
              <a:rPr lang="en-US" smtClean="0"/>
              <a:t>GTT Project 1.1.3a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762000" y="2514600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Arial Black" pitchFamily="34" charset="0"/>
              </a:rPr>
              <a:t>Body Armor 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2819400" y="1752600"/>
            <a:ext cx="3505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By: Chastin Evans and Johnny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Overview of the Creation</a:t>
            </a:r>
            <a:endParaRPr lang="en-US" dirty="0"/>
          </a:p>
        </p:txBody>
      </p:sp>
      <p:graphicFrame>
        <p:nvGraphicFramePr>
          <p:cNvPr id="12314" name="Group 2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0435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18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18" charset="0"/>
                        </a:rPr>
                        <a:t>Science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18" charset="0"/>
                        </a:rPr>
                        <a:t>Technology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18" charset="0"/>
                        </a:rPr>
                        <a:t>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18" charset="0"/>
                        </a:rPr>
                        <a:t>Math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body armor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What weapons can the material protect against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what material to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how to put the armor together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the dimension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Of the body armor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Positive Impact of Invention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Police are able to do their job more efficiently.</a:t>
            </a:r>
          </a:p>
          <a:p>
            <a:r>
              <a:rPr lang="en-US" smtClean="0"/>
              <a:t>It has caused less death and grief at war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Negative impact on Society 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Criminals, outlaws and enemies in general can use body armor too.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Global Security. org </a:t>
            </a:r>
          </a:p>
          <a:p>
            <a:r>
              <a:rPr lang="en-US" sz="2000" smtClean="0"/>
              <a:t> enchanted learning: inventions</a:t>
            </a:r>
          </a:p>
          <a:p>
            <a:r>
              <a:rPr lang="en-US" sz="2000" smtClean="0"/>
              <a:t>Brain quotes </a:t>
            </a:r>
          </a:p>
          <a:p>
            <a:r>
              <a:rPr lang="en-US" sz="2000" smtClean="0"/>
              <a:t>history of body armor and bullet proof vests </a:t>
            </a:r>
          </a:p>
          <a:p>
            <a:r>
              <a:rPr lang="en-US" sz="2000" smtClean="0"/>
              <a:t> </a:t>
            </a:r>
          </a:p>
          <a:p>
            <a:r>
              <a:rPr lang="en-US" sz="2000" smtClean="0"/>
              <a:t> </a:t>
            </a:r>
          </a:p>
          <a:p>
            <a:r>
              <a:rPr lang="en-US" sz="2000" smtClean="0"/>
              <a:t>  </a:t>
            </a:r>
          </a:p>
          <a:p>
            <a:endParaRPr lang="en-US" sz="2000" smtClean="0"/>
          </a:p>
          <a:p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smtClean="0"/>
              <a:t>Technology Investigation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6400800" cy="1752600"/>
          </a:xfrm>
        </p:spPr>
        <p:txBody>
          <a:bodyPr/>
          <a:lstStyle/>
          <a:p>
            <a:r>
              <a:rPr lang="en-US" dirty="0" smtClean="0"/>
              <a:t>GTT Project 1.1.3a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5146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Body Armor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17526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chastin and Johnny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434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To protect the body from any threatening material or dangerous situations.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81600" y="1371599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Main Functions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to save lives</a:t>
            </a:r>
            <a:r>
              <a:rPr lang="en-US" sz="3200" dirty="0"/>
              <a:t> </a:t>
            </a:r>
            <a:r>
              <a:rPr lang="en-US" sz="3200" dirty="0" smtClean="0"/>
              <a:t>and protect body parts.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inventor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It was first made in Japan, no exact recorded date or single inventor.</a:t>
            </a:r>
            <a:endParaRPr lang="en-US" u="sng" dirty="0" smtClean="0"/>
          </a:p>
          <a:p>
            <a:r>
              <a:rPr lang="en-US" dirty="0" smtClean="0"/>
              <a:t>It was made out of fine silk and leather and then upgraded over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vs.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: the original was from Japan ,made out of  fine silk and leather and wasn’t  very effective.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Today: today's body armor is bullet proof, made out of material called Kevlar. it is called the Kevlar vest and very 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Quote about the 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Quote: “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Innovations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material for better protection. </a:t>
            </a:r>
          </a:p>
          <a:p>
            <a:r>
              <a:rPr lang="en-US" dirty="0" smtClean="0"/>
              <a:t> fairly lighter.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6248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 Purpose: to protect the body from any threatening material or dangerous situation, for example like getting stabbed with sword.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Main function: to save peoples lives and to protect body parts from lethal weapons, like bullets or swords  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 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6553200" y="5334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7800" y="533400"/>
            <a:ext cx="5486400" cy="685800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Purpose and Main function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4400" dirty="0" smtClean="0"/>
              <a:t> 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sz="4800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</a:t>
            </a: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u="sng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of 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Creation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5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1"/>
                <a:gridCol w="1645921"/>
                <a:gridCol w="1645921"/>
                <a:gridCol w="1645921"/>
                <a:gridCol w="16459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Impact of 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Police have been able to do their job more efficiently.</a:t>
            </a:r>
          </a:p>
          <a:p>
            <a:r>
              <a:rPr lang="en-US" dirty="0" smtClean="0"/>
              <a:t>It has caused less death and grief.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impact on 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History of body armor and bullet proof vests </a:t>
            </a:r>
          </a:p>
          <a:p>
            <a:r>
              <a:rPr lang="en-US" sz="2000" dirty="0" smtClean="0"/>
              <a:t> Enchanted Learning: Inventions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2332038"/>
            <a:ext cx="8229600" cy="4525962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en-US" smtClean="0"/>
          </a:p>
          <a:p>
            <a:r>
              <a:rPr lang="en-US" smtClean="0"/>
              <a:t>Japans natives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 No exact date</a:t>
            </a:r>
          </a:p>
          <a:p>
            <a:endParaRPr lang="en-US" smtClean="0"/>
          </a:p>
          <a:p>
            <a:r>
              <a:rPr lang="en-US" smtClean="0"/>
              <a:t>Made of fine silk, and leather, and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Made of fine silk, and leather, and lowered your chances of getting  cuts or wombs from swords  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676400" y="838200"/>
            <a:ext cx="4800600" cy="990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676400" y="838200"/>
            <a:ext cx="4800600" cy="990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30000"/>
              </a:spcBef>
            </a:pPr>
            <a:r>
              <a:rPr lang="en-US" sz="4400"/>
              <a:t>History</a:t>
            </a:r>
          </a:p>
          <a:p>
            <a:pPr algn="ctr"/>
            <a:endParaRPr lang="en-US"/>
          </a:p>
        </p:txBody>
      </p:sp>
      <p:pic>
        <p:nvPicPr>
          <p:cNvPr id="5129" name="Picture 9" descr="259436-leather_armor_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0"/>
            <a:ext cx="28575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Original </a:t>
            </a:r>
            <a:r>
              <a:rPr lang="en-US" dirty="0" err="1" smtClean="0"/>
              <a:t>vs</a:t>
            </a:r>
            <a:r>
              <a:rPr lang="en-US" dirty="0" smtClean="0"/>
              <a:t> Today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7010400" cy="3124200"/>
          </a:xfrm>
        </p:spPr>
        <p:txBody>
          <a:bodyPr/>
          <a:lstStyle/>
          <a:p>
            <a:r>
              <a:rPr lang="en-US" smtClean="0"/>
              <a:t>Original: the original was from  Japan made out of silk and leather and could hold up  farley well against swords. 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Today: today's body armor is made out of  Kevlar and is used to stop bullets.       </a:t>
            </a:r>
          </a:p>
        </p:txBody>
      </p:sp>
      <p:pic>
        <p:nvPicPr>
          <p:cNvPr id="6150" name="Picture 6" descr="kevlar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5438" y="3962400"/>
            <a:ext cx="2468562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Quote about the Invention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Quote: “the military's  own report says that one-third of deaths and casualties could have been avoided if proper body armor and vehicle armor had been provided from the start of  the  war.”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   John Oliver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Innovations for improvement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innovations is the chain mail witch could block a swipe from a sword.  </a:t>
            </a:r>
          </a:p>
          <a:p>
            <a:r>
              <a:rPr lang="en-US" smtClean="0"/>
              <a:t>After the innovation of the Colt the armor took a down fall until an the Kelly gang  made a iron suet that could stop a bullet.   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</a:t>
            </a:r>
          </a:p>
        </p:txBody>
      </p:sp>
      <p:pic>
        <p:nvPicPr>
          <p:cNvPr id="8197" name="Picture 5" descr="Armour_Jo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633788"/>
            <a:ext cx="1371600" cy="3224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Types of Inventions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4400" dirty="0" smtClean="0"/>
              <a:t>Kevlar</a:t>
            </a:r>
          </a:p>
          <a:p>
            <a:r>
              <a:rPr lang="en-US" sz="4400" dirty="0" smtClean="0"/>
              <a:t> chain mail</a:t>
            </a:r>
          </a:p>
          <a:p>
            <a:r>
              <a:rPr lang="en-US" sz="4400" dirty="0" smtClean="0"/>
              <a:t>Dragon  skin</a:t>
            </a:r>
          </a:p>
          <a:p>
            <a:pPr>
              <a:buNone/>
            </a:pPr>
            <a:r>
              <a:rPr lang="en-US" sz="4400" dirty="0" smtClean="0"/>
              <a:t>  </a:t>
            </a:r>
            <a:endParaRPr lang="en-US" dirty="0" smtClean="0"/>
          </a:p>
          <a:p>
            <a:pPr lvl="1">
              <a:buFont typeface="Wingdings 2" pitchFamily="18" charset="2"/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 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	 </a:t>
            </a:r>
          </a:p>
          <a:p>
            <a:pPr lvl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20482" name="Picture 2" descr="http://www.medieval-chain-mail-armor.com/images/Black_Chain_Mai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219200"/>
            <a:ext cx="3382608" cy="4457700"/>
          </a:xfrm>
          <a:prstGeom prst="rect">
            <a:avLst/>
          </a:prstGeom>
          <a:noFill/>
        </p:spPr>
      </p:pic>
      <p:pic>
        <p:nvPicPr>
          <p:cNvPr id="20484" name="Picture 4" descr="http://bulletstopper.net/v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619500"/>
            <a:ext cx="4191000" cy="323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Technology of Invention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materials should they use for the body armor 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794</TotalTime>
  <Words>571</Words>
  <Application>Microsoft Office PowerPoint</Application>
  <PresentationFormat>On-screen Show (4:3)</PresentationFormat>
  <Paragraphs>145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Apex</vt:lpstr>
      <vt:lpstr>Technology Investigation</vt:lpstr>
      <vt:lpstr>Slide 2</vt:lpstr>
      <vt:lpstr>Slide 3</vt:lpstr>
      <vt:lpstr>Original vs Today</vt:lpstr>
      <vt:lpstr>Quote about the Invention</vt:lpstr>
      <vt:lpstr>Innovations for improvement</vt:lpstr>
      <vt:lpstr>Types of Inventions</vt:lpstr>
      <vt:lpstr>Slide 8</vt:lpstr>
      <vt:lpstr>Technology of Invention</vt:lpstr>
      <vt:lpstr>Overview of the Creation</vt:lpstr>
      <vt:lpstr>Positive Impact of Invention</vt:lpstr>
      <vt:lpstr>Negative impact on Society </vt:lpstr>
      <vt:lpstr>Resources</vt:lpstr>
      <vt:lpstr>Technology Investigation</vt:lpstr>
      <vt:lpstr>History</vt:lpstr>
      <vt:lpstr>Original inventor </vt:lpstr>
      <vt:lpstr>Original vs. Today</vt:lpstr>
      <vt:lpstr>Quote about the Invention</vt:lpstr>
      <vt:lpstr>Innovations for improvement</vt:lpstr>
      <vt:lpstr>Types of Inventions</vt:lpstr>
      <vt:lpstr>Types Inventions</vt:lpstr>
      <vt:lpstr>Technology of Invention</vt:lpstr>
      <vt:lpstr>Overview of the Creation</vt:lpstr>
      <vt:lpstr>Positive Impact of Invention</vt:lpstr>
      <vt:lpstr>Negative impact on Society </vt:lpstr>
      <vt:lpstr>Resources</vt:lpstr>
    </vt:vector>
  </TitlesOfParts>
  <Company>HCISD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Investigation</dc:title>
  <dc:creator>Standalone</dc:creator>
  <cp:lastModifiedBy>591702</cp:lastModifiedBy>
  <cp:revision>41</cp:revision>
  <dcterms:created xsi:type="dcterms:W3CDTF">2011-06-21T18:24:37Z</dcterms:created>
  <dcterms:modified xsi:type="dcterms:W3CDTF">2011-09-26T18:19:54Z</dcterms:modified>
</cp:coreProperties>
</file>