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6"/>
  </p:notesMasterIdLst>
  <p:sldIdLst>
    <p:sldId id="256" r:id="rId2"/>
    <p:sldId id="260" r:id="rId3"/>
    <p:sldId id="269" r:id="rId4"/>
    <p:sldId id="261" r:id="rId5"/>
    <p:sldId id="266" r:id="rId6"/>
    <p:sldId id="258" r:id="rId7"/>
    <p:sldId id="270" r:id="rId8"/>
    <p:sldId id="271" r:id="rId9"/>
    <p:sldId id="272" r:id="rId10"/>
    <p:sldId id="273" r:id="rId11"/>
    <p:sldId id="274" r:id="rId12"/>
    <p:sldId id="275" r:id="rId13"/>
    <p:sldId id="276"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DBFC"/>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23B7E-A301-49D8-A5E1-EADAE3C5CD75}" type="datetimeFigureOut">
              <a:rPr lang="en-US" smtClean="0"/>
              <a:pPr/>
              <a:t>9/29/2011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F730E-B916-4C7C-9355-E613AC0B90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8F730E-B916-4C7C-9355-E613AC0B90EF}"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C4E032-6280-4F4D-9E3E-245499C7C8AE}"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C4E032-6280-4F4D-9E3E-245499C7C8AE}"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16E82B1-6B87-4695-A571-2F35985C52A9}" type="datetimeFigureOut">
              <a:rPr lang="en-US" smtClean="0"/>
              <a:pPr/>
              <a:t>9/29/2011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E5E6E5D-2F6C-40ED-A2DD-46FD942F3B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6E82B1-6B87-4695-A571-2F35985C52A9}" type="datetimeFigureOut">
              <a:rPr lang="en-US" smtClean="0"/>
              <a:pPr/>
              <a:t>9/29/2011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5E6E5D-2F6C-40ED-A2DD-46FD942F3B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6E82B1-6B87-4695-A571-2F35985C52A9}" type="datetimeFigureOut">
              <a:rPr lang="en-US" smtClean="0"/>
              <a:pPr/>
              <a:t>9/29/2011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5E6E5D-2F6C-40ED-A2DD-46FD942F3B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6E82B1-6B87-4695-A571-2F35985C52A9}" type="datetimeFigureOut">
              <a:rPr lang="en-US" smtClean="0"/>
              <a:pPr/>
              <a:t>9/29/2011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5E6E5D-2F6C-40ED-A2DD-46FD942F3B7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16E82B1-6B87-4695-A571-2F35985C52A9}" type="datetimeFigureOut">
              <a:rPr lang="en-US" smtClean="0"/>
              <a:pPr/>
              <a:t>9/29/2011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5E6E5D-2F6C-40ED-A2DD-46FD942F3B7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6E82B1-6B87-4695-A571-2F35985C52A9}" type="datetimeFigureOut">
              <a:rPr lang="en-US" smtClean="0"/>
              <a:pPr/>
              <a:t>9/29/2011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E5E6E5D-2F6C-40ED-A2DD-46FD942F3B7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16E82B1-6B87-4695-A571-2F35985C52A9}" type="datetimeFigureOut">
              <a:rPr lang="en-US" smtClean="0"/>
              <a:pPr/>
              <a:t>9/29/2011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E5E6E5D-2F6C-40ED-A2DD-46FD942F3B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16E82B1-6B87-4695-A571-2F35985C52A9}" type="datetimeFigureOut">
              <a:rPr lang="en-US" smtClean="0"/>
              <a:pPr/>
              <a:t>9/29/2011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E5E6E5D-2F6C-40ED-A2DD-46FD942F3B7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16E82B1-6B87-4695-A571-2F35985C52A9}" type="datetimeFigureOut">
              <a:rPr lang="en-US" smtClean="0"/>
              <a:pPr/>
              <a:t>9/29/2011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E5E6E5D-2F6C-40ED-A2DD-46FD942F3B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16E82B1-6B87-4695-A571-2F35985C52A9}" type="datetimeFigureOut">
              <a:rPr lang="en-US" smtClean="0"/>
              <a:pPr/>
              <a:t>9/29/2011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E5E6E5D-2F6C-40ED-A2DD-46FD942F3B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16E82B1-6B87-4695-A571-2F35985C52A9}" type="datetimeFigureOut">
              <a:rPr lang="en-US" smtClean="0"/>
              <a:pPr/>
              <a:t>9/29/2011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E5E6E5D-2F6C-40ED-A2DD-46FD942F3B7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16E82B1-6B87-4695-A571-2F35985C52A9}" type="datetimeFigureOut">
              <a:rPr lang="en-US" smtClean="0"/>
              <a:pPr/>
              <a:t>9/29/2011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E5E6E5D-2F6C-40ED-A2DD-46FD942F3B7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i5.photobucket.com/albums/y160/myshoppics/CoolThing.png"/>
          <p:cNvPicPr>
            <a:picLocks noChangeAspect="1" noChangeArrowheads="1"/>
          </p:cNvPicPr>
          <p:nvPr/>
        </p:nvPicPr>
        <p:blipFill>
          <a:blip r:embed="rId3" cstate="print"/>
          <a:srcRect/>
          <a:stretch>
            <a:fillRect/>
          </a:stretch>
        </p:blipFill>
        <p:spPr bwMode="auto">
          <a:xfrm>
            <a:off x="0" y="-85725"/>
            <a:ext cx="9258300" cy="6943725"/>
          </a:xfrm>
          <a:prstGeom prst="rect">
            <a:avLst/>
          </a:prstGeom>
          <a:noFill/>
        </p:spPr>
      </p:pic>
      <p:sp>
        <p:nvSpPr>
          <p:cNvPr id="2" name="Title 1"/>
          <p:cNvSpPr>
            <a:spLocks noGrp="1"/>
          </p:cNvSpPr>
          <p:nvPr>
            <p:ph type="ctrTitle"/>
          </p:nvPr>
        </p:nvSpPr>
        <p:spPr>
          <a:xfrm>
            <a:off x="685800" y="381000"/>
            <a:ext cx="7772400" cy="1470025"/>
          </a:xfrm>
        </p:spPr>
        <p:txBody>
          <a:bodyPr/>
          <a:lstStyle/>
          <a:p>
            <a:r>
              <a:rPr lang="en-US" dirty="0" smtClean="0"/>
              <a:t> </a:t>
            </a:r>
            <a:endParaRPr lang="en-US" dirty="0"/>
          </a:p>
        </p:txBody>
      </p:sp>
      <p:sp>
        <p:nvSpPr>
          <p:cNvPr id="3" name="Subtitle 2"/>
          <p:cNvSpPr>
            <a:spLocks noGrp="1"/>
          </p:cNvSpPr>
          <p:nvPr>
            <p:ph type="subTitle" idx="1"/>
          </p:nvPr>
        </p:nvSpPr>
        <p:spPr>
          <a:xfrm>
            <a:off x="4038600" y="3657600"/>
            <a:ext cx="6400800" cy="1752600"/>
          </a:xfrm>
        </p:spPr>
        <p:txBody>
          <a:bodyPr/>
          <a:lstStyle/>
          <a:p>
            <a:r>
              <a:rPr lang="en-US" dirty="0" smtClean="0"/>
              <a:t>GTT Project 1.1.3a</a:t>
            </a:r>
          </a:p>
        </p:txBody>
      </p:sp>
      <p:sp>
        <p:nvSpPr>
          <p:cNvPr id="4" name="TextBox 3"/>
          <p:cNvSpPr txBox="1"/>
          <p:nvPr/>
        </p:nvSpPr>
        <p:spPr>
          <a:xfrm>
            <a:off x="762000" y="2514600"/>
            <a:ext cx="7772400" cy="1015663"/>
          </a:xfrm>
          <a:prstGeom prst="rect">
            <a:avLst/>
          </a:prstGeom>
          <a:noFill/>
        </p:spPr>
        <p:txBody>
          <a:bodyPr wrap="square" rtlCol="0">
            <a:spAutoFit/>
          </a:bodyPr>
          <a:lstStyle/>
          <a:p>
            <a:pPr algn="ctr"/>
            <a:r>
              <a:rPr lang="en-US" sz="6000" dirty="0" smtClean="0">
                <a:solidFill>
                  <a:srgbClr val="FF0000"/>
                </a:solidFill>
                <a:latin typeface="Algerian" pitchFamily="82" charset="0"/>
              </a:rPr>
              <a:t>Dominic</a:t>
            </a:r>
            <a:r>
              <a:rPr lang="en-US" sz="6000" dirty="0" smtClean="0">
                <a:latin typeface="Algerian" pitchFamily="82" charset="0"/>
              </a:rPr>
              <a:t> </a:t>
            </a:r>
            <a:r>
              <a:rPr lang="en-US" sz="6000" dirty="0" smtClean="0">
                <a:solidFill>
                  <a:srgbClr val="FF0000"/>
                </a:solidFill>
                <a:latin typeface="Algerian" pitchFamily="82" charset="0"/>
              </a:rPr>
              <a:t>Johnson</a:t>
            </a:r>
            <a:endParaRPr lang="en-US" sz="6000" dirty="0">
              <a:solidFill>
                <a:srgbClr val="FF0000"/>
              </a:solidFill>
              <a:latin typeface="Algerian" pitchFamily="82" charset="0"/>
            </a:endParaRPr>
          </a:p>
        </p:txBody>
      </p:sp>
      <p:sp>
        <p:nvSpPr>
          <p:cNvPr id="5" name="TextBox 4"/>
          <p:cNvSpPr txBox="1"/>
          <p:nvPr/>
        </p:nvSpPr>
        <p:spPr>
          <a:xfrm>
            <a:off x="3124200" y="990600"/>
            <a:ext cx="3505200" cy="1815882"/>
          </a:xfrm>
          <a:prstGeom prst="rect">
            <a:avLst/>
          </a:prstGeom>
          <a:noFill/>
        </p:spPr>
        <p:txBody>
          <a:bodyPr wrap="square" rtlCol="0">
            <a:spAutoFit/>
          </a:bodyPr>
          <a:lstStyle/>
          <a:p>
            <a:r>
              <a:rPr lang="en-US" sz="2800" dirty="0" smtClean="0">
                <a:solidFill>
                  <a:srgbClr val="FF0000"/>
                </a:solidFill>
                <a:latin typeface="Bauhaus 93" pitchFamily="82" charset="0"/>
              </a:rPr>
              <a:t>By: </a:t>
            </a:r>
            <a:r>
              <a:rPr lang="en-US" sz="2800" dirty="0" smtClean="0">
                <a:solidFill>
                  <a:srgbClr val="FF0000"/>
                </a:solidFill>
                <a:latin typeface="Bauhaus 93" pitchFamily="82" charset="0"/>
                <a:cs typeface="Times New Roman" pitchFamily="18" charset="0"/>
              </a:rPr>
              <a:t>Dominic Johnson, Giovanni Gomez, and Harley </a:t>
            </a:r>
            <a:r>
              <a:rPr lang="en-US" sz="2800" dirty="0" smtClean="0">
                <a:solidFill>
                  <a:srgbClr val="FF0000"/>
                </a:solidFill>
                <a:latin typeface="Bauhaus 93" pitchFamily="82" charset="0"/>
              </a:rPr>
              <a:t>Frank</a:t>
            </a:r>
            <a:endParaRPr lang="en-US" sz="2800" dirty="0">
              <a:solidFill>
                <a:srgbClr val="FF0000"/>
              </a:solidFill>
              <a:latin typeface="Bauhaus 93" pitchFamily="82" charset="0"/>
            </a:endParaRPr>
          </a:p>
        </p:txBody>
      </p:sp>
      <p:pic>
        <p:nvPicPr>
          <p:cNvPr id="13314" name="Picture 2" descr="http://ts3.mm.bing.net/images/thumbnail.aspx?q=1157217061826&amp;id=93006bd7c04cb0a177fcecd685c0e125&amp;url=http%3a%2f%2fblog.theplaydiumstore.com%2fwp-content%2fuploads%2f2011%2f03%2fGameConsoles.png"/>
          <p:cNvPicPr>
            <a:picLocks noChangeAspect="1" noChangeArrowheads="1"/>
          </p:cNvPicPr>
          <p:nvPr/>
        </p:nvPicPr>
        <p:blipFill>
          <a:blip r:embed="rId4" cstate="print"/>
          <a:srcRect/>
          <a:stretch>
            <a:fillRect/>
          </a:stretch>
        </p:blipFill>
        <p:spPr bwMode="auto">
          <a:xfrm>
            <a:off x="533400" y="3429000"/>
            <a:ext cx="2828925" cy="2828925"/>
          </a:xfrm>
          <a:prstGeom prst="rect">
            <a:avLst/>
          </a:prstGeom>
          <a:noFill/>
        </p:spPr>
      </p:pic>
      <p:pic>
        <p:nvPicPr>
          <p:cNvPr id="13316" name="Picture 4" descr="http://atomictoasters.com/wp-content/uploads/2010/12/nintendo-pad2.jpg"/>
          <p:cNvPicPr>
            <a:picLocks noChangeAspect="1" noChangeArrowheads="1"/>
          </p:cNvPicPr>
          <p:nvPr/>
        </p:nvPicPr>
        <p:blipFill>
          <a:blip r:embed="rId5" cstate="print"/>
          <a:srcRect/>
          <a:stretch>
            <a:fillRect/>
          </a:stretch>
        </p:blipFill>
        <p:spPr bwMode="auto">
          <a:xfrm>
            <a:off x="5715000" y="5410200"/>
            <a:ext cx="3048000" cy="1447800"/>
          </a:xfrm>
          <a:prstGeom prst="rect">
            <a:avLst/>
          </a:prstGeom>
          <a:noFill/>
        </p:spPr>
      </p:pic>
      <p:sp>
        <p:nvSpPr>
          <p:cNvPr id="9" name="Rectangle 8"/>
          <p:cNvSpPr/>
          <p:nvPr/>
        </p:nvSpPr>
        <p:spPr>
          <a:xfrm>
            <a:off x="2590800" y="152400"/>
            <a:ext cx="4174541"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a:t>
            </a:r>
            <a:r>
              <a:rPr lang="en-US" sz="5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atura MT Script Capitals" pitchFamily="66" charset="0"/>
              </a:rPr>
              <a:t>Game console</a:t>
            </a:r>
            <a:endParaRPr lang="en-US" sz="54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atura MT Script Capitals" pitchFamily="66" charset="0"/>
            </a:endParaRPr>
          </a:p>
        </p:txBody>
      </p:sp>
    </p:spTree>
  </p:cSld>
  <p:clrMapOvr>
    <a:masterClrMapping/>
  </p:clrMapOvr>
  <p:transition>
    <p:fade/>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s4.mm.bing.net/images/thumbnail.aspx?q=1238260715495&amp;id=52bc668893b59c275cec29a66138118c&amp;url=http%3a%2f%2fwww.llamma.com%2fxbox360%2fnews%2fimages%2fxbox-360-elite%2f360_original_mobo.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dirty="0" smtClean="0"/>
              <a:t>Overview of the Creation</a:t>
            </a:r>
            <a:endParaRPr lang="en-US" dirty="0"/>
          </a:p>
        </p:txBody>
      </p:sp>
      <p:graphicFrame>
        <p:nvGraphicFramePr>
          <p:cNvPr id="4" name="Content Placeholder 3"/>
          <p:cNvGraphicFramePr>
            <a:graphicFrameLocks noGrp="1"/>
          </p:cNvGraphicFramePr>
          <p:nvPr>
            <p:ph idx="1"/>
          </p:nvPr>
        </p:nvGraphicFramePr>
        <p:xfrm>
          <a:off x="533400" y="914400"/>
          <a:ext cx="8229600" cy="40284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Example</a:t>
                      </a:r>
                      <a:endParaRPr lang="en-US" dirty="0"/>
                    </a:p>
                  </a:txBody>
                  <a:tcPr/>
                </a:tc>
                <a:tc>
                  <a:txBody>
                    <a:bodyPr/>
                    <a:lstStyle/>
                    <a:p>
                      <a:r>
                        <a:rPr lang="en-US" dirty="0" smtClean="0"/>
                        <a:t>Science</a:t>
                      </a:r>
                      <a:endParaRPr lang="en-US" dirty="0"/>
                    </a:p>
                  </a:txBody>
                  <a:tcPr/>
                </a:tc>
                <a:tc>
                  <a:txBody>
                    <a:bodyPr/>
                    <a:lstStyle/>
                    <a:p>
                      <a:r>
                        <a:rPr lang="en-US" dirty="0" smtClean="0"/>
                        <a:t>Technology</a:t>
                      </a:r>
                      <a:endParaRPr lang="en-US" dirty="0"/>
                    </a:p>
                  </a:txBody>
                  <a:tcPr/>
                </a:tc>
                <a:tc>
                  <a:txBody>
                    <a:bodyPr/>
                    <a:lstStyle/>
                    <a:p>
                      <a:r>
                        <a:rPr lang="en-US" dirty="0" smtClean="0"/>
                        <a:t>Engineering</a:t>
                      </a:r>
                      <a:endParaRPr lang="en-US" dirty="0"/>
                    </a:p>
                  </a:txBody>
                  <a:tcPr/>
                </a:tc>
                <a:tc>
                  <a:txBody>
                    <a:bodyPr/>
                    <a:lstStyle/>
                    <a:p>
                      <a:r>
                        <a:rPr lang="en-US" dirty="0" smtClean="0"/>
                        <a:t>Math</a:t>
                      </a:r>
                      <a:endParaRPr lang="en-US" dirty="0"/>
                    </a:p>
                  </a:txBody>
                  <a:tcPr/>
                </a:tc>
              </a:tr>
              <a:tr h="370840">
                <a:tc>
                  <a:txBody>
                    <a:bodyPr/>
                    <a:lstStyle/>
                    <a:p>
                      <a:r>
                        <a:rPr lang="en-US" dirty="0" smtClean="0"/>
                        <a:t> Game console</a:t>
                      </a:r>
                      <a:endParaRPr lang="en-US" dirty="0"/>
                    </a:p>
                  </a:txBody>
                  <a:tcPr/>
                </a:tc>
                <a:tc>
                  <a:txBody>
                    <a:bodyPr/>
                    <a:lstStyle/>
                    <a:p>
                      <a:r>
                        <a:rPr lang="en-US" dirty="0" smtClean="0"/>
                        <a:t>Make the game work and make the discs</a:t>
                      </a:r>
                      <a:r>
                        <a:rPr lang="en-US" baseline="0" dirty="0" smtClean="0"/>
                        <a:t> readable  so the console can read it.</a:t>
                      </a:r>
                      <a:endParaRPr lang="en-US" dirty="0"/>
                    </a:p>
                  </a:txBody>
                  <a:tcPr/>
                </a:tc>
                <a:tc>
                  <a:txBody>
                    <a:bodyPr/>
                    <a:lstStyle/>
                    <a:p>
                      <a:r>
                        <a:rPr lang="en-US" dirty="0" smtClean="0"/>
                        <a:t> Make the graphics and find out how to make the video games look realistic.</a:t>
                      </a:r>
                      <a:endParaRPr lang="en-US" dirty="0"/>
                    </a:p>
                  </a:txBody>
                  <a:tcPr/>
                </a:tc>
                <a:tc>
                  <a:txBody>
                    <a:bodyPr/>
                    <a:lstStyle/>
                    <a:p>
                      <a:r>
                        <a:rPr lang="en-US" dirty="0" smtClean="0"/>
                        <a:t> Design a console that</a:t>
                      </a:r>
                      <a:r>
                        <a:rPr lang="en-US" baseline="0" dirty="0" smtClean="0"/>
                        <a:t> would be able to hold memory and hold the game.</a:t>
                      </a:r>
                      <a:endParaRPr lang="en-US" dirty="0"/>
                    </a:p>
                  </a:txBody>
                  <a:tcPr/>
                </a:tc>
                <a:tc>
                  <a:txBody>
                    <a:bodyPr/>
                    <a:lstStyle/>
                    <a:p>
                      <a:r>
                        <a:rPr lang="en-US" dirty="0" smtClean="0"/>
                        <a:t>  What size and shape the disk and console have to be.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Positive Impact of Invention</a:t>
            </a:r>
            <a:endParaRPr lang="en-US" dirty="0"/>
          </a:p>
        </p:txBody>
      </p:sp>
      <p:pic>
        <p:nvPicPr>
          <p:cNvPr id="3074" name="Picture 2" descr="http://ts2.mm.bing.net/images/thumbnail.aspx?q=1260559993373&amp;id=76f838f1867a9a567fe51bd78f276db8&amp;url=http%3a%2f%2fimages2.wikia.nocookie.net%2f__cb20090831123859%2funcyclopedia%2fimages%2fa%2fae%2fHappy-face.png"/>
          <p:cNvPicPr>
            <a:picLocks noChangeAspect="1" noChangeArrowheads="1"/>
          </p:cNvPicPr>
          <p:nvPr/>
        </p:nvPicPr>
        <p:blipFill>
          <a:blip r:embed="rId2" cstate="print"/>
          <a:srcRect/>
          <a:stretch>
            <a:fillRect/>
          </a:stretch>
        </p:blipFill>
        <p:spPr bwMode="auto">
          <a:xfrm>
            <a:off x="7239000" y="5486400"/>
            <a:ext cx="1752600" cy="1371600"/>
          </a:xfrm>
          <a:prstGeom prst="rect">
            <a:avLst/>
          </a:prstGeom>
          <a:noFill/>
        </p:spPr>
      </p:pic>
      <p:sp>
        <p:nvSpPr>
          <p:cNvPr id="3" name="Content Placeholder 2"/>
          <p:cNvSpPr>
            <a:spLocks noGrp="1"/>
          </p:cNvSpPr>
          <p:nvPr>
            <p:ph idx="1"/>
          </p:nvPr>
        </p:nvSpPr>
        <p:spPr>
          <a:xfrm>
            <a:off x="0" y="1295400"/>
            <a:ext cx="8229600" cy="4525963"/>
          </a:xfrm>
        </p:spPr>
        <p:txBody>
          <a:bodyPr>
            <a:normAutofit fontScale="92500"/>
          </a:bodyPr>
          <a:lstStyle/>
          <a:p>
            <a:r>
              <a:rPr lang="en-US" dirty="0" smtClean="0"/>
              <a:t>Kids entertain themselves when there parents are doing important stuff. </a:t>
            </a:r>
          </a:p>
          <a:p>
            <a:r>
              <a:rPr lang="en-US" dirty="0" smtClean="0"/>
              <a:t> Video games give your child's brain a real work out. It involves high level thinking. </a:t>
            </a:r>
          </a:p>
          <a:p>
            <a:r>
              <a:rPr lang="en-US" dirty="0" smtClean="0"/>
              <a:t>  The player learn to manage resources that are limited, and decide the best use of resources, the same way as in real life. </a:t>
            </a:r>
          </a:p>
          <a:p>
            <a:endParaRPr lang="en-US" dirty="0" smtClean="0"/>
          </a:p>
          <a:p>
            <a:r>
              <a:rPr lang="en-US" dirty="0" smtClean="0"/>
              <a:t>   Many games are played online and involve cooperation with other online players in order to win.</a:t>
            </a:r>
            <a:br>
              <a:rPr lang="en-US" dirty="0" smtClean="0"/>
            </a:br>
            <a:r>
              <a:rPr lang="en-US" dirty="0" smtClean="0"/>
              <a:t> </a:t>
            </a:r>
          </a:p>
          <a:p>
            <a:endParaRPr lang="en-US" dirty="0" smtClean="0"/>
          </a:p>
          <a:p>
            <a:pPr>
              <a:buNone/>
            </a:pPr>
            <a:endParaRPr lang="en-US" dirty="0"/>
          </a:p>
        </p:txBody>
      </p:sp>
      <p:pic>
        <p:nvPicPr>
          <p:cNvPr id="5" name="Picture 2" descr="http://ts2.mm.bing.net/images/thumbnail.aspx?q=1260559993373&amp;id=76f838f1867a9a567fe51bd78f276db8&amp;url=http%3a%2f%2fimages2.wikia.nocookie.net%2f__cb20090831123859%2funcyclopedia%2fimages%2fa%2fae%2fHappy-face.png"/>
          <p:cNvPicPr>
            <a:picLocks noChangeAspect="1" noChangeArrowheads="1"/>
          </p:cNvPicPr>
          <p:nvPr/>
        </p:nvPicPr>
        <p:blipFill>
          <a:blip r:embed="rId2" cstate="print"/>
          <a:srcRect/>
          <a:stretch>
            <a:fillRect/>
          </a:stretch>
        </p:blipFill>
        <p:spPr bwMode="auto">
          <a:xfrm>
            <a:off x="0" y="5486400"/>
            <a:ext cx="1752600" cy="1371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Negative impact on Society </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Games can confuse reality and fantasy. </a:t>
            </a:r>
          </a:p>
          <a:p>
            <a:r>
              <a:rPr lang="en-US" dirty="0" smtClean="0"/>
              <a:t> Too much video game playing makes your kid socially isolated.  Also, he may spend less time in other activities such as doing homework, reading, sports, and interacting with the family and friends.  </a:t>
            </a:r>
          </a:p>
          <a:p>
            <a:pPr>
              <a:buNone/>
            </a:pPr>
            <a:endParaRPr lang="en-US" dirty="0" smtClean="0"/>
          </a:p>
        </p:txBody>
      </p:sp>
      <p:pic>
        <p:nvPicPr>
          <p:cNvPr id="2050" name="Picture 2" descr="http://ts4.mm.bing.net/images/thumbnail.aspx?q=1187031287015&amp;id=76abef030e7ab29dccfcd34a8e717bc6&amp;url=http%3a%2f%2fhiringnightmares.com%2fwp-content%2fuploads%2f2010%2f09%2fsad_face.jpg"/>
          <p:cNvPicPr>
            <a:picLocks noChangeAspect="1" noChangeArrowheads="1"/>
          </p:cNvPicPr>
          <p:nvPr/>
        </p:nvPicPr>
        <p:blipFill>
          <a:blip r:embed="rId2" cstate="print"/>
          <a:srcRect/>
          <a:stretch>
            <a:fillRect/>
          </a:stretch>
        </p:blipFill>
        <p:spPr bwMode="auto">
          <a:xfrm>
            <a:off x="0" y="5067300"/>
            <a:ext cx="2286000" cy="1790700"/>
          </a:xfrm>
          <a:prstGeom prst="rect">
            <a:avLst/>
          </a:prstGeom>
          <a:noFill/>
        </p:spPr>
      </p:pic>
      <p:pic>
        <p:nvPicPr>
          <p:cNvPr id="2052" name="Picture 4" descr="http://ts4.mm.bing.net/images/thumbnail.aspx?q=1187031287015&amp;id=76abef030e7ab29dccfcd34a8e717bc6&amp;url=http%3a%2f%2fhiringnightmares.com%2fwp-content%2fuploads%2f2010%2f09%2fsad_face.jpg"/>
          <p:cNvPicPr>
            <a:picLocks noChangeAspect="1" noChangeArrowheads="1"/>
          </p:cNvPicPr>
          <p:nvPr/>
        </p:nvPicPr>
        <p:blipFill>
          <a:blip r:embed="rId2" cstate="print"/>
          <a:srcRect/>
          <a:stretch>
            <a:fillRect/>
          </a:stretch>
        </p:blipFill>
        <p:spPr bwMode="auto">
          <a:xfrm>
            <a:off x="7010400" y="5105400"/>
            <a:ext cx="2133600" cy="1752600"/>
          </a:xfrm>
          <a:prstGeom prst="rect">
            <a:avLst/>
          </a:prstGeom>
          <a:noFill/>
        </p:spPr>
      </p:pic>
      <p:pic>
        <p:nvPicPr>
          <p:cNvPr id="4" name="Picture 2" descr="http://img2.ranker.com/list_img/2605/284291/full/list_of_xbox_games-console-games-computer-game.jpg?version=1305874871000"/>
          <p:cNvPicPr>
            <a:picLocks noChangeAspect="1" noChangeArrowheads="1"/>
          </p:cNvPicPr>
          <p:nvPr/>
        </p:nvPicPr>
        <p:blipFill>
          <a:blip r:embed="rId3" cstate="print"/>
          <a:srcRect/>
          <a:stretch>
            <a:fillRect/>
          </a:stretch>
        </p:blipFill>
        <p:spPr bwMode="auto">
          <a:xfrm>
            <a:off x="3505200" y="4724400"/>
            <a:ext cx="1981199" cy="1981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Resources</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r>
              <a:rPr lang="en-US" sz="2000" dirty="0" smtClean="0"/>
              <a:t>www.trueknowledge.com </a:t>
            </a:r>
          </a:p>
          <a:p>
            <a:r>
              <a:rPr lang="en-US" sz="2000" dirty="0" smtClean="0"/>
              <a:t>www.honda-tech.com </a:t>
            </a:r>
          </a:p>
          <a:p>
            <a:r>
              <a:rPr lang="en-US" sz="2000" dirty="0" smtClean="0"/>
              <a:t>http://www.ibspro.net/tag/console </a:t>
            </a:r>
          </a:p>
          <a:p>
            <a:r>
              <a:rPr lang="en-US" sz="2000" dirty="0" smtClean="0"/>
              <a:t>http://www.raisesmartkid.com/3-to-6-years-old/4-articles/34-the-good-and-bad-effects-of-video-games </a:t>
            </a:r>
          </a:p>
          <a:p>
            <a:r>
              <a:rPr lang="en-US" sz="2000" dirty="0" smtClean="0"/>
              <a:t> http://www.bing.com/images/search?q=game+console&amp;view=detail&amp;id=8F010B62C1C36B8D707B8D301D092BA3261E8B83&amp;first=0&amp;FORM=IDFRIR </a:t>
            </a:r>
            <a:br>
              <a:rPr lang="en-US" sz="2000" dirty="0" smtClean="0"/>
            </a:br>
            <a:r>
              <a:rPr lang="en-US" sz="2000" dirty="0" smtClean="0"/>
              <a:t> </a:t>
            </a:r>
          </a:p>
          <a:p>
            <a:r>
              <a:rPr lang="en-US" sz="2000" smtClean="0"/>
              <a:t> http://www.bing.com/images/search?q=game+consoles&amp;qs=n&amp;sk=&amp;sc=8-13&amp;form=QBIR</a:t>
            </a:r>
            <a:endParaRPr lang="en-US" sz="2000" dirty="0" smtClean="0"/>
          </a:p>
          <a:p>
            <a:r>
              <a:rPr lang="en-US" sz="2000" dirty="0" smtClean="0"/>
              <a:t> </a:t>
            </a:r>
          </a:p>
          <a:p>
            <a:r>
              <a:rPr lang="en-US" sz="2000" dirty="0" smtClean="0"/>
              <a:t> </a:t>
            </a:r>
          </a:p>
          <a:p>
            <a:endParaRPr lang="en-US" sz="2000" dirty="0"/>
          </a:p>
        </p:txBody>
      </p:sp>
      <p:pic>
        <p:nvPicPr>
          <p:cNvPr id="1028" name="Picture 4" descr="http://ts4.mm.bing.net/images/thumbnail.aspx?q=1238260715495&amp;id=52bc668893b59c275cec29a66138118c&amp;url=http%3a%2f%2fwww.llamma.com%2fxbox360%2fnews%2fimages%2fxbox-360-elite%2f360_original_mobo.jpg"/>
          <p:cNvPicPr>
            <a:picLocks noChangeAspect="1" noChangeArrowheads="1"/>
          </p:cNvPicPr>
          <p:nvPr/>
        </p:nvPicPr>
        <p:blipFill>
          <a:blip r:embed="rId2" cstate="print"/>
          <a:srcRect/>
          <a:stretch>
            <a:fillRect/>
          </a:stretch>
        </p:blipFill>
        <p:spPr bwMode="auto">
          <a:xfrm>
            <a:off x="7246904" y="5334000"/>
            <a:ext cx="1897095" cy="1524000"/>
          </a:xfrm>
          <a:prstGeom prst="rect">
            <a:avLst/>
          </a:prstGeom>
          <a:noFill/>
        </p:spPr>
      </p:pic>
      <p:pic>
        <p:nvPicPr>
          <p:cNvPr id="1026" name="Picture 2" descr="http://ts3.mm.bing.net/images/thumbnail.aspx?q=1263755336114&amp;id=8408a0c06dca6189366310a1e02a59de&amp;url=http%3a%2f%2fimg.zdnet.com%2ftechDirectory%2f_PLAYS3.JPG"/>
          <p:cNvPicPr>
            <a:picLocks noChangeAspect="1" noChangeArrowheads="1"/>
          </p:cNvPicPr>
          <p:nvPr/>
        </p:nvPicPr>
        <p:blipFill>
          <a:blip r:embed="rId3" cstate="print"/>
          <a:srcRect/>
          <a:stretch>
            <a:fillRect/>
          </a:stretch>
        </p:blipFill>
        <p:spPr bwMode="auto">
          <a:xfrm>
            <a:off x="7542022" y="0"/>
            <a:ext cx="1601978" cy="20193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  http://1.bp.blogspot.com/-pqXCf4CqQAE/Ta1guiOIWzI/AAAAAAAAA2c/stKJPXpiavs/s1600/magnavox_odyssey2.jpg</a:t>
            </a:r>
          </a:p>
          <a:p>
            <a:r>
              <a:rPr lang="en-US" sz="2000" dirty="0" smtClean="0"/>
              <a:t>http://blog.theplaydiumstore.com/wp-content/uploads/2011/03/GameConsoles.png </a:t>
            </a:r>
          </a:p>
          <a:p>
            <a:r>
              <a:rPr lang="en-US" sz="2000" dirty="0" smtClean="0"/>
              <a:t>http://atomictoasters.com/wp-content/uploads/2010/12/nintendo-pad2.jpg </a:t>
            </a:r>
          </a:p>
          <a:p>
            <a:r>
              <a:rPr lang="en-US" sz="2000" dirty="0" smtClean="0"/>
              <a:t>http://upload.wikimedia.org/wikipedia/commons/b/b6/Playstation_image.jpg</a:t>
            </a:r>
          </a:p>
          <a:p>
            <a:r>
              <a:rPr lang="en-US" sz="2000" dirty="0" smtClean="0"/>
              <a:t> http://i5.photobucket.com/albums/y160/myshoppics/CoolThing.png</a:t>
            </a:r>
          </a:p>
          <a:p>
            <a:r>
              <a:rPr lang="en-US" sz="2000" dirty="0" smtClean="0"/>
              <a:t> </a:t>
            </a:r>
          </a:p>
          <a:p>
            <a:endParaRPr lang="en-US" sz="2000" dirty="0"/>
          </a:p>
        </p:txBody>
      </p:sp>
      <p:sp>
        <p:nvSpPr>
          <p:cNvPr id="2" name="Title 1"/>
          <p:cNvSpPr>
            <a:spLocks noGrp="1"/>
          </p:cNvSpPr>
          <p:nvPr>
            <p:ph type="title"/>
          </p:nvPr>
        </p:nvSpPr>
        <p:spPr/>
        <p:txBody>
          <a:bodyPr/>
          <a:lstStyle/>
          <a:p>
            <a:r>
              <a:rPr lang="en-US" dirty="0" smtClean="0"/>
              <a:t>Resources</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4038600" cy="5410200"/>
          </a:xfrm>
        </p:spPr>
        <p:txBody>
          <a:bodyPr>
            <a:normAutofit/>
          </a:bodyPr>
          <a:lstStyle/>
          <a:p>
            <a:pPr>
              <a:buNone/>
            </a:pPr>
            <a:endParaRPr lang="en-US" dirty="0" smtClean="0"/>
          </a:p>
          <a:p>
            <a:r>
              <a:rPr lang="en-US" dirty="0" smtClean="0"/>
              <a:t>Used in MLG (Major League Gaming)and tournaments.</a:t>
            </a:r>
          </a:p>
          <a:p>
            <a:r>
              <a:rPr lang="en-US" dirty="0" smtClean="0"/>
              <a:t>Used for educational purposes.</a:t>
            </a:r>
          </a:p>
          <a:p>
            <a:r>
              <a:rPr lang="en-US" dirty="0" smtClean="0"/>
              <a:t>Can play music on Xbox 360.</a:t>
            </a:r>
          </a:p>
          <a:p>
            <a:r>
              <a:rPr lang="en-US" dirty="0" smtClean="0"/>
              <a:t>Watch movies such as Netflix.</a:t>
            </a:r>
          </a:p>
          <a:p>
            <a:r>
              <a:rPr lang="en-US" dirty="0" smtClean="0"/>
              <a:t>Go on internet.</a:t>
            </a:r>
          </a:p>
          <a:p>
            <a:pPr>
              <a:buNone/>
            </a:pPr>
            <a:endParaRPr lang="en-US" dirty="0" smtClean="0"/>
          </a:p>
          <a:p>
            <a:endParaRPr lang="en-US" dirty="0" smtClean="0"/>
          </a:p>
          <a:p>
            <a:endParaRPr lang="en-US" dirty="0" smtClean="0"/>
          </a:p>
          <a:p>
            <a:pPr>
              <a:buNone/>
            </a:pPr>
            <a:endParaRPr lang="en-US" dirty="0" smtClean="0"/>
          </a:p>
        </p:txBody>
      </p:sp>
      <p:sp>
        <p:nvSpPr>
          <p:cNvPr id="2" name="Title 1"/>
          <p:cNvSpPr>
            <a:spLocks noGrp="1"/>
          </p:cNvSpPr>
          <p:nvPr>
            <p:ph type="title"/>
          </p:nvPr>
        </p:nvSpPr>
        <p:spPr>
          <a:xfrm>
            <a:off x="762000" y="228600"/>
            <a:ext cx="7772400" cy="914400"/>
          </a:xfrm>
        </p:spPr>
        <p:txBody>
          <a:bodyPr/>
          <a:lstStyle/>
          <a:p>
            <a:r>
              <a:rPr lang="en-US" dirty="0" smtClean="0"/>
              <a:t>Uses</a:t>
            </a:r>
            <a:endParaRPr lang="en-US" dirty="0"/>
          </a:p>
        </p:txBody>
      </p:sp>
      <p:sp>
        <p:nvSpPr>
          <p:cNvPr id="5" name="TextBox 4"/>
          <p:cNvSpPr txBox="1"/>
          <p:nvPr/>
        </p:nvSpPr>
        <p:spPr>
          <a:xfrm>
            <a:off x="4876800" y="914400"/>
            <a:ext cx="3657600" cy="584775"/>
          </a:xfrm>
          <a:prstGeom prst="rect">
            <a:avLst/>
          </a:prstGeom>
          <a:noFill/>
        </p:spPr>
        <p:txBody>
          <a:bodyPr wrap="square" rtlCol="0">
            <a:spAutoFit/>
          </a:bodyPr>
          <a:lstStyle/>
          <a:p>
            <a:pPr>
              <a:buFont typeface="Arial" pitchFamily="34" charset="0"/>
              <a:buChar char="•"/>
            </a:pPr>
            <a:r>
              <a:rPr lang="en-US" sz="3200" dirty="0" smtClean="0"/>
              <a:t>Main Functions</a:t>
            </a:r>
            <a:endParaRPr lang="en-US" sz="3200" dirty="0"/>
          </a:p>
        </p:txBody>
      </p:sp>
      <p:sp>
        <p:nvSpPr>
          <p:cNvPr id="6" name="Rectangle 5"/>
          <p:cNvSpPr/>
          <p:nvPr/>
        </p:nvSpPr>
        <p:spPr>
          <a:xfrm>
            <a:off x="4495800" y="1828799"/>
            <a:ext cx="3764749" cy="1846659"/>
          </a:xfrm>
          <a:prstGeom prst="rect">
            <a:avLst/>
          </a:prstGeom>
        </p:spPr>
        <p:txBody>
          <a:bodyPr wrap="square">
            <a:spAutoFit/>
          </a:bodyPr>
          <a:lstStyle/>
          <a:p>
            <a:endParaRPr lang="en-US" dirty="0" smtClean="0"/>
          </a:p>
          <a:p>
            <a:pPr>
              <a:buFont typeface="Arial" pitchFamily="34" charset="0"/>
              <a:buChar char="•"/>
            </a:pPr>
            <a:r>
              <a:rPr lang="en-US" sz="3200" dirty="0" smtClean="0"/>
              <a:t>To entertain yourself, and to have fun.</a:t>
            </a:r>
            <a:endParaRPr lang="en-US" sz="3200" dirty="0"/>
          </a:p>
        </p:txBody>
      </p:sp>
      <p:pic>
        <p:nvPicPr>
          <p:cNvPr id="26628" name="Picture 4" descr="http://i690.photobucket.com/albums/vv261/Hughsie_2009/MLGzZz.jpg"/>
          <p:cNvPicPr>
            <a:picLocks noChangeAspect="1" noChangeArrowheads="1"/>
          </p:cNvPicPr>
          <p:nvPr/>
        </p:nvPicPr>
        <p:blipFill>
          <a:blip r:embed="rId2" cstate="print"/>
          <a:srcRect/>
          <a:stretch>
            <a:fillRect/>
          </a:stretch>
        </p:blipFill>
        <p:spPr bwMode="auto">
          <a:xfrm>
            <a:off x="4419600" y="3810000"/>
            <a:ext cx="4446494" cy="3048000"/>
          </a:xfrm>
          <a:prstGeom prst="rect">
            <a:avLst/>
          </a:prstGeom>
          <a:noFill/>
        </p:spPr>
      </p:pic>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3.mm.bing.net/images/thumbnail.aspx?q=1155931318106&amp;id=5a15d76839c39a8a01035fae8fe10c83&amp;url=http%3a%2f%2fwww.portalgameblogger.com%2fwp-content%2fuploads%2f2008%2f11%2fbaer.jpg"/>
          <p:cNvPicPr>
            <a:picLocks noChangeAspect="1" noChangeArrowheads="1"/>
          </p:cNvPicPr>
          <p:nvPr/>
        </p:nvPicPr>
        <p:blipFill>
          <a:blip r:embed="rId2" cstate="print"/>
          <a:srcRect/>
          <a:stretch>
            <a:fillRect/>
          </a:stretch>
        </p:blipFill>
        <p:spPr bwMode="auto">
          <a:xfrm>
            <a:off x="1295400" y="228600"/>
            <a:ext cx="6324600" cy="6934200"/>
          </a:xfrm>
          <a:prstGeom prst="rect">
            <a:avLst/>
          </a:prstGeom>
          <a:noFill/>
        </p:spPr>
      </p:pic>
      <p:sp>
        <p:nvSpPr>
          <p:cNvPr id="3" name="Content Placeholder 2"/>
          <p:cNvSpPr>
            <a:spLocks noGrp="1"/>
          </p:cNvSpPr>
          <p:nvPr>
            <p:ph idx="1"/>
          </p:nvPr>
        </p:nvSpPr>
        <p:spPr/>
        <p:txBody>
          <a:bodyPr/>
          <a:lstStyle/>
          <a:p>
            <a:r>
              <a:rPr lang="en-US" dirty="0" smtClean="0"/>
              <a:t>Ralph Baer was the first person to play the first video game console.</a:t>
            </a:r>
          </a:p>
          <a:p>
            <a:r>
              <a:rPr lang="en-US" dirty="0" smtClean="0"/>
              <a:t>The game console has gotten very small. It has been as big a CP but it now is as big a XBOX 360 controller or a PS3 controller.</a:t>
            </a:r>
          </a:p>
          <a:p>
            <a:r>
              <a:rPr lang="en-US" dirty="0" smtClean="0"/>
              <a:t>It was just a joint stick and a screen but it is now a whole system.</a:t>
            </a:r>
            <a:endParaRPr lang="en-US" dirty="0"/>
          </a:p>
        </p:txBody>
      </p:sp>
      <p:sp>
        <p:nvSpPr>
          <p:cNvPr id="2" name="Title 1"/>
          <p:cNvSpPr>
            <a:spLocks noGrp="1"/>
          </p:cNvSpPr>
          <p:nvPr>
            <p:ph type="title"/>
          </p:nvPr>
        </p:nvSpPr>
        <p:spPr/>
        <p:txBody>
          <a:bodyPr/>
          <a:lstStyle/>
          <a:p>
            <a:r>
              <a:rPr lang="en-US" dirty="0" smtClean="0"/>
              <a:t>History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32037"/>
            <a:ext cx="8229600" cy="4525963"/>
          </a:xfrm>
        </p:spPr>
        <p:txBody>
          <a:bodyPr/>
          <a:lstStyle/>
          <a:p>
            <a:r>
              <a:rPr lang="en-US" dirty="0" smtClean="0"/>
              <a:t>Ralph Baer and </a:t>
            </a:r>
            <a:r>
              <a:rPr lang="en-US" dirty="0" err="1" smtClean="0"/>
              <a:t>Magavnox</a:t>
            </a:r>
            <a:r>
              <a:rPr lang="en-US" dirty="0" smtClean="0"/>
              <a:t> invented the first game console in 1972.</a:t>
            </a:r>
          </a:p>
          <a:p>
            <a:r>
              <a:rPr lang="en-US" dirty="0" smtClean="0"/>
              <a:t>The name of the game console they invented is called the Odyssey.</a:t>
            </a:r>
          </a:p>
          <a:p>
            <a:pPr>
              <a:buNone/>
            </a:pPr>
            <a:endParaRPr lang="en-US" dirty="0" smtClean="0"/>
          </a:p>
        </p:txBody>
      </p:sp>
      <p:sp>
        <p:nvSpPr>
          <p:cNvPr id="2" name="Title 1"/>
          <p:cNvSpPr>
            <a:spLocks noGrp="1"/>
          </p:cNvSpPr>
          <p:nvPr>
            <p:ph type="title"/>
          </p:nvPr>
        </p:nvSpPr>
        <p:spPr/>
        <p:txBody>
          <a:bodyPr>
            <a:normAutofit fontScale="90000"/>
          </a:bodyPr>
          <a:lstStyle/>
          <a:p>
            <a:r>
              <a:rPr lang="en-US" dirty="0" smtClean="0"/>
              <a:t>Who invented the odyssey and when was the odyssey invented?</a:t>
            </a:r>
            <a:endParaRPr lang="en-US" dirty="0"/>
          </a:p>
        </p:txBody>
      </p:sp>
      <p:pic>
        <p:nvPicPr>
          <p:cNvPr id="11266" name="Picture 2" descr="http://1.bp.blogspot.com/-pqXCf4CqQAE/Ta1guiOIWzI/AAAAAAAAA2c/stKJPXpiavs/s1600/magnavox_odyssey2.jpg"/>
          <p:cNvPicPr>
            <a:picLocks noChangeAspect="1" noChangeArrowheads="1"/>
          </p:cNvPicPr>
          <p:nvPr/>
        </p:nvPicPr>
        <p:blipFill>
          <a:blip r:embed="rId2" cstate="print"/>
          <a:srcRect/>
          <a:stretch>
            <a:fillRect/>
          </a:stretch>
        </p:blipFill>
        <p:spPr bwMode="auto">
          <a:xfrm flipH="1">
            <a:off x="4038600" y="3657600"/>
            <a:ext cx="4876800" cy="2971800"/>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772400" cy="4572000"/>
          </a:xfrm>
        </p:spPr>
        <p:txBody>
          <a:bodyPr>
            <a:normAutofit/>
          </a:bodyPr>
          <a:lstStyle/>
          <a:p>
            <a:r>
              <a:rPr lang="en-US" dirty="0" smtClean="0"/>
              <a:t>Original : Used to play on a T.V for entertainment. </a:t>
            </a:r>
          </a:p>
          <a:p>
            <a:pPr lvl="1">
              <a:buNone/>
            </a:pPr>
            <a:r>
              <a:rPr lang="en-US" dirty="0" smtClean="0"/>
              <a:t>PS1</a:t>
            </a:r>
          </a:p>
          <a:p>
            <a:pPr lvl="1">
              <a:buNone/>
            </a:pPr>
            <a:endParaRPr lang="en-US" dirty="0" smtClean="0"/>
          </a:p>
          <a:p>
            <a:r>
              <a:rPr lang="en-US" dirty="0" smtClean="0"/>
              <a:t>Today Now is used in MLG(Major League Gaming) tournaments and for fun.</a:t>
            </a:r>
          </a:p>
        </p:txBody>
      </p:sp>
      <p:sp>
        <p:nvSpPr>
          <p:cNvPr id="2" name="Title 1"/>
          <p:cNvSpPr>
            <a:spLocks noGrp="1"/>
          </p:cNvSpPr>
          <p:nvPr>
            <p:ph type="title"/>
          </p:nvPr>
        </p:nvSpPr>
        <p:spPr/>
        <p:txBody>
          <a:bodyPr/>
          <a:lstStyle/>
          <a:p>
            <a:r>
              <a:rPr lang="en-US" dirty="0" smtClean="0"/>
              <a:t>Original vs Today</a:t>
            </a:r>
            <a:endParaRPr lang="en-US" dirty="0"/>
          </a:p>
        </p:txBody>
      </p:sp>
      <p:pic>
        <p:nvPicPr>
          <p:cNvPr id="10242" name="Picture 2" descr="http://upload.wikimedia.org/wikipedia/commons/b/b6/Playstation_image.jpg"/>
          <p:cNvPicPr>
            <a:picLocks noChangeAspect="1" noChangeArrowheads="1"/>
          </p:cNvPicPr>
          <p:nvPr/>
        </p:nvPicPr>
        <p:blipFill>
          <a:blip r:embed="rId3" cstate="print"/>
          <a:srcRect/>
          <a:stretch>
            <a:fillRect/>
          </a:stretch>
        </p:blipFill>
        <p:spPr bwMode="auto">
          <a:xfrm>
            <a:off x="3962400" y="1676400"/>
            <a:ext cx="2209800" cy="1295400"/>
          </a:xfrm>
          <a:prstGeom prst="rect">
            <a:avLst/>
          </a:prstGeom>
          <a:noFill/>
        </p:spPr>
      </p:pic>
      <p:sp>
        <p:nvSpPr>
          <p:cNvPr id="5" name="Right Arrow 4"/>
          <p:cNvSpPr/>
          <p:nvPr/>
        </p:nvSpPr>
        <p:spPr>
          <a:xfrm>
            <a:off x="1676400" y="2667000"/>
            <a:ext cx="2209800" cy="381000"/>
          </a:xfrm>
          <a:prstGeom prst="rightArrow">
            <a:avLst>
              <a:gd name="adj1" fmla="val 50000"/>
              <a:gd name="adj2" fmla="val 1845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www.danajaber.com/wp-content/uploads/2009/09/playstation-4-concept-by-tai-chiem-002.jpg"/>
          <p:cNvPicPr>
            <a:picLocks noChangeAspect="1" noChangeArrowheads="1"/>
          </p:cNvPicPr>
          <p:nvPr/>
        </p:nvPicPr>
        <p:blipFill>
          <a:blip r:embed="rId4" cstate="print"/>
          <a:srcRect/>
          <a:stretch>
            <a:fillRect/>
          </a:stretch>
        </p:blipFill>
        <p:spPr bwMode="auto">
          <a:xfrm>
            <a:off x="4267200" y="4267200"/>
            <a:ext cx="3810000" cy="2057400"/>
          </a:xfrm>
          <a:prstGeom prst="rect">
            <a:avLst/>
          </a:prstGeom>
          <a:noFill/>
        </p:spPr>
      </p:pic>
      <p:sp>
        <p:nvSpPr>
          <p:cNvPr id="9" name="Right Arrow 8"/>
          <p:cNvSpPr/>
          <p:nvPr/>
        </p:nvSpPr>
        <p:spPr>
          <a:xfrm>
            <a:off x="1524000" y="5562600"/>
            <a:ext cx="2590800" cy="457200"/>
          </a:xfrm>
          <a:prstGeom prst="rightArrow">
            <a:avLst>
              <a:gd name="adj1" fmla="val 50000"/>
              <a:gd name="adj2" fmla="val 107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0" y="3886200"/>
            <a:ext cx="1905000" cy="369332"/>
          </a:xfrm>
          <a:prstGeom prst="rect">
            <a:avLst/>
          </a:prstGeom>
          <a:noFill/>
        </p:spPr>
        <p:txBody>
          <a:bodyPr wrap="square" rtlCol="0">
            <a:spAutoFit/>
          </a:bodyPr>
          <a:lstStyle/>
          <a:p>
            <a:r>
              <a:rPr lang="en-US" dirty="0" smtClean="0"/>
              <a:t>PS4</a:t>
            </a:r>
            <a:endParaRPr lang="en-US"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eviantart.com/download/146602310/Halo_Reach_Wallpaper_1280x800_by_Ring_127.png"/>
          <p:cNvPicPr>
            <a:picLocks noChangeAspect="1" noChangeArrowheads="1"/>
          </p:cNvPicPr>
          <p:nvPr/>
        </p:nvPicPr>
        <p:blipFill>
          <a:blip r:embed="rId2" cstate="print"/>
          <a:srcRect/>
          <a:stretch>
            <a:fillRect/>
          </a:stretch>
        </p:blipFill>
        <p:spPr bwMode="auto">
          <a:xfrm>
            <a:off x="0" y="152400"/>
            <a:ext cx="9144000" cy="6705600"/>
          </a:xfrm>
          <a:prstGeom prst="rect">
            <a:avLst/>
          </a:prstGeom>
          <a:noFill/>
        </p:spPr>
      </p:pic>
      <p:sp>
        <p:nvSpPr>
          <p:cNvPr id="3" name="Content Placeholder 2"/>
          <p:cNvSpPr>
            <a:spLocks noGrp="1"/>
          </p:cNvSpPr>
          <p:nvPr>
            <p:ph idx="1"/>
          </p:nvPr>
        </p:nvSpPr>
        <p:spPr/>
        <p:txBody>
          <a:bodyPr>
            <a:normAutofit fontScale="85000" lnSpcReduction="20000"/>
          </a:bodyPr>
          <a:lstStyle/>
          <a:p>
            <a:r>
              <a:rPr lang="en-US" dirty="0" smtClean="0">
                <a:solidFill>
                  <a:srgbClr val="0000FF"/>
                </a:solidFill>
              </a:rPr>
              <a:t>Quote: “</a:t>
            </a:r>
            <a:r>
              <a:rPr lang="en-US" sz="3200" dirty="0" smtClean="0">
                <a:solidFill>
                  <a:srgbClr val="0000FF"/>
                </a:solidFill>
              </a:rPr>
              <a:t>Halo 3 has become a pop-culture phenomenon. Not only is it setting sales records, it's also redefining entertainment. Within the first 24 hours alone, we've seen more than a million Xbox LIVE members worldwide come online to play Halo 3 - that makes 25 September the most active Xbox LIVE gaming day in history.</a:t>
            </a:r>
            <a:r>
              <a:rPr lang="en-US" dirty="0" smtClean="0">
                <a:solidFill>
                  <a:srgbClr val="0000FF"/>
                </a:solidFill>
              </a:rPr>
              <a:t> “ </a:t>
            </a:r>
            <a:r>
              <a:rPr lang="en-US" b="1" dirty="0" smtClean="0">
                <a:solidFill>
                  <a:srgbClr val="0000FF"/>
                </a:solidFill>
              </a:rPr>
              <a:t>Shane Kim~</a:t>
            </a:r>
            <a:r>
              <a:rPr lang="en-US" dirty="0" smtClean="0">
                <a:solidFill>
                  <a:srgbClr val="0000FF"/>
                </a:solidFill>
              </a:rPr>
              <a:t/>
            </a:r>
            <a:br>
              <a:rPr lang="en-US" dirty="0" smtClean="0">
                <a:solidFill>
                  <a:srgbClr val="0000FF"/>
                </a:solidFill>
              </a:rPr>
            </a:br>
            <a:r>
              <a:rPr lang="en-US" dirty="0" smtClean="0">
                <a:solidFill>
                  <a:srgbClr val="0000FF"/>
                </a:solidFill>
              </a:rPr>
              <a:t>Corporate vice president of Microsoft Game Studios on launch of Halo 3 on September 25, 2007. It became biggest entertainment launch in history, selling $170 in US in first 24 hours.</a:t>
            </a:r>
            <a:br>
              <a:rPr lang="en-US" dirty="0" smtClean="0">
                <a:solidFill>
                  <a:srgbClr val="0000FF"/>
                </a:solidFill>
              </a:rPr>
            </a:br>
            <a:r>
              <a:rPr lang="en-US" dirty="0" smtClean="0">
                <a:solidFill>
                  <a:srgbClr val="0000FF"/>
                </a:solidFill>
              </a:rPr>
              <a:t/>
            </a:r>
            <a:br>
              <a:rPr lang="en-US" dirty="0" smtClean="0">
                <a:solidFill>
                  <a:srgbClr val="0000FF"/>
                </a:solidFill>
              </a:rPr>
            </a:br>
            <a:endParaRPr lang="en-US" dirty="0">
              <a:solidFill>
                <a:srgbClr val="0000FF"/>
              </a:solidFill>
            </a:endParaRPr>
          </a:p>
        </p:txBody>
      </p:sp>
      <p:sp>
        <p:nvSpPr>
          <p:cNvPr id="2" name="Title 1"/>
          <p:cNvSpPr>
            <a:spLocks noGrp="1"/>
          </p:cNvSpPr>
          <p:nvPr>
            <p:ph type="title"/>
          </p:nvPr>
        </p:nvSpPr>
        <p:spPr/>
        <p:txBody>
          <a:bodyPr>
            <a:normAutofit/>
          </a:bodyPr>
          <a:lstStyle/>
          <a:p>
            <a:r>
              <a:rPr lang="en-US" dirty="0" smtClean="0">
                <a:solidFill>
                  <a:srgbClr val="92D050"/>
                </a:solidFill>
              </a:rPr>
              <a:t>Quote about the Invention</a:t>
            </a:r>
            <a:endParaRPr lang="en-US" dirty="0">
              <a:solidFill>
                <a:srgbClr val="92D050"/>
              </a:solidFill>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Types of Inventions</a:t>
            </a:r>
            <a:endParaRPr lang="en-US" dirty="0"/>
          </a:p>
        </p:txBody>
      </p:sp>
      <p:sp>
        <p:nvSpPr>
          <p:cNvPr id="3" name="Content Placeholder 2"/>
          <p:cNvSpPr>
            <a:spLocks noGrp="1"/>
          </p:cNvSpPr>
          <p:nvPr>
            <p:ph idx="1"/>
          </p:nvPr>
        </p:nvSpPr>
        <p:spPr>
          <a:xfrm rot="10800000" flipV="1">
            <a:off x="838200" y="1524000"/>
            <a:ext cx="7772400" cy="4953000"/>
          </a:xfrm>
        </p:spPr>
        <p:txBody>
          <a:bodyPr anchor="ctr">
            <a:normAutofit/>
          </a:bodyPr>
          <a:lstStyle/>
          <a:p>
            <a:pPr lvl="1">
              <a:buNone/>
            </a:pPr>
            <a:endParaRPr lang="en-US" dirty="0" smtClean="0"/>
          </a:p>
          <a:p>
            <a:pPr lvl="1">
              <a:buNone/>
            </a:pPr>
            <a:endParaRPr lang="en-US" dirty="0" smtClean="0"/>
          </a:p>
          <a:p>
            <a:pPr lvl="1">
              <a:buNone/>
            </a:pPr>
            <a:endParaRPr lang="en-US" dirty="0" smtClean="0"/>
          </a:p>
          <a:p>
            <a:pPr lvl="1">
              <a:buNone/>
            </a:pPr>
            <a:endParaRPr lang="en-US" dirty="0" smtClean="0"/>
          </a:p>
        </p:txBody>
      </p:sp>
      <p:sp>
        <p:nvSpPr>
          <p:cNvPr id="7" name="TextBox 6"/>
          <p:cNvSpPr txBox="1"/>
          <p:nvPr/>
        </p:nvSpPr>
        <p:spPr>
          <a:xfrm>
            <a:off x="228600" y="1295400"/>
            <a:ext cx="8763000" cy="2554545"/>
          </a:xfrm>
          <a:prstGeom prst="rect">
            <a:avLst/>
          </a:prstGeom>
          <a:noFill/>
        </p:spPr>
        <p:txBody>
          <a:bodyPr wrap="square" rtlCol="0">
            <a:spAutoFit/>
          </a:bodyPr>
          <a:lstStyle/>
          <a:p>
            <a:pPr>
              <a:buFont typeface="Arial" pitchFamily="34" charset="0"/>
              <a:buChar char="•"/>
            </a:pPr>
            <a:r>
              <a:rPr lang="en-US" sz="3200" dirty="0" smtClean="0"/>
              <a:t>The Discs</a:t>
            </a:r>
          </a:p>
          <a:p>
            <a:pPr>
              <a:buFont typeface="Arial" pitchFamily="34" charset="0"/>
              <a:buChar char="•"/>
            </a:pPr>
            <a:r>
              <a:rPr lang="en-US" sz="3200" dirty="0" smtClean="0"/>
              <a:t>The Game Packs</a:t>
            </a:r>
          </a:p>
          <a:p>
            <a:pPr>
              <a:buFont typeface="Arial" pitchFamily="34" charset="0"/>
              <a:buChar char="•"/>
            </a:pPr>
            <a:r>
              <a:rPr lang="en-US" sz="3200" dirty="0" smtClean="0"/>
              <a:t>Different consoles, Examples: Xbox’s, Playstation’s, Atari's, Nintendo’s, Gameboy’s, Wii’s, PC’s.</a:t>
            </a:r>
          </a:p>
        </p:txBody>
      </p:sp>
      <p:pic>
        <p:nvPicPr>
          <p:cNvPr id="22530" name="Picture 2" descr="http://t2.gstatic.com/images?q=tbn:ANd9GcRz1_4UqgNW-ilUIzLhoKEjBngZ_87dcwCg8ffcT6Cew0w_LQmh"/>
          <p:cNvPicPr>
            <a:picLocks noChangeAspect="1" noChangeArrowheads="1"/>
          </p:cNvPicPr>
          <p:nvPr/>
        </p:nvPicPr>
        <p:blipFill>
          <a:blip r:embed="rId3" cstate="print"/>
          <a:srcRect/>
          <a:stretch>
            <a:fillRect/>
          </a:stretch>
        </p:blipFill>
        <p:spPr bwMode="auto">
          <a:xfrm>
            <a:off x="6400800" y="152400"/>
            <a:ext cx="2057400" cy="2219325"/>
          </a:xfrm>
          <a:prstGeom prst="rect">
            <a:avLst/>
          </a:prstGeom>
          <a:noFill/>
        </p:spPr>
      </p:pic>
      <p:pic>
        <p:nvPicPr>
          <p:cNvPr id="22532" name="Picture 4" descr="http://t3.gstatic.com/images?q=tbn:ANd9GcSOjUVPN-8BOOSdm6Qzq_SvUWXNbcgODvJTLvG8cIzaYPCYVWpG"/>
          <p:cNvPicPr>
            <a:picLocks noChangeAspect="1" noChangeArrowheads="1"/>
          </p:cNvPicPr>
          <p:nvPr/>
        </p:nvPicPr>
        <p:blipFill>
          <a:blip r:embed="rId4" cstate="print"/>
          <a:srcRect/>
          <a:stretch>
            <a:fillRect/>
          </a:stretch>
        </p:blipFill>
        <p:spPr bwMode="auto">
          <a:xfrm>
            <a:off x="3429000" y="914400"/>
            <a:ext cx="2705100" cy="1524000"/>
          </a:xfrm>
          <a:prstGeom prst="rect">
            <a:avLst/>
          </a:prstGeom>
          <a:noFill/>
        </p:spPr>
      </p:pic>
      <p:sp>
        <p:nvSpPr>
          <p:cNvPr id="22534" name="AutoShape 6" descr="data:image/jpg;base64,/9j/4AAQSkZJRgABAQAAAQABAAD/2wCEAAkGBhQSEBQUEhQWFRQUFxgUFBcVFxYYFxQVFxUVFRcVFBQXHSYeFxkjGRQUHy8gIycpLCwsFR4xNTAqNSYrLCkBCQoKDgwOGg8PGikkHB0uKSkpLCwpKSwsLCktLCwpKSksLCksLCkpKSksKS4pKSksLCwpKS4sKSktLC4pKSwpKf/AABEIAMIBAwMBIgACEQEDEQH/xAAcAAEAAQUBAQAAAAAAAAAAAAAABQIDBAYHAQj/xABNEAACAQICBAgHDAoBAgcAAAABAgADEQQSBQYhMRMiQVFhcZGxBxRScoGhwRYjMkJTYpKjstHS8BUkM1Vjc4KTwuGzg+IXJUNERVSi/8QAGgEBAAMBAQEAAAAAAAAAAAAAAAECBAMFBv/EAC8RAAICAAQEAwcFAQAAAAAAAAABAhEDBBJREyExQSJhkRQyUnGh4fAFIzOBsST/2gAMAwEAAhEDEQA/AO4xEQBERAEREAREQBERAEREAREQBERAEREAREQBERAEREAREQBERAEREAREQBERAEREAREQBERAEREAREQBERAEREAREQBERAEREAREQBERAEREAREQBERAEREAREQBERAETHxGMC/n83mC+mDyDtP3Syi2CWnhaQdTSrWucoHOfvJkXi9a1T45Y8yD/LdLLDbBtxqjr6pA6ya2rhlyqoesfgpmtYeVUPxR0bzyc40nTGvL7RnyDmUkv28nqmmYvTTNfLxQdt/jHpJmnDy3eQNox2smKZs1bGGnzJSOQDoAG0+m8isXpgsLDHYsE8q1XHsmuFr75TaalhxJol/Gn/eWN/vP32lQxlT9543+6/3SHiOFDYEucdU/eeN/uv8AdKfHav7zxv8Adf7pExeOFDYEuNIVRu0ljf7r/dKv0lW/eeN/uN90hXF99t+y4uLZd27fm9PolJTzPojmPRbfbtjhQ2FE5+k6v7zxv91vul4abrbB+kMWbfPa+++2w27+Wa9lHzPo9I6Oa/ZFNRzKepdvLsFhs5PXtjhQ2FGwnTtc/wDyOLHU7e0Skaaq/vLG/wBw/hkIV2C+/ZfrttlEcKGwonv01V/eWN/uH8MqGnqv7yxn0/8AsmvxHBhsKNmwustRTc6Qxbec9/8ACTGE17qi2XFk9FZUYduVSO2aDaU2jgw2Jo7RobwhEsFxKoqndVplsoPz0NyB84Ejntvm408UCARuO0EWII5wRvnzbhsc9M8U7ObkPomxaH1vNPYGNPo3oTz25PztnCeVT5xIo7oKg55VOdYHXK4GYsPnKcy/ePXJrC6ezbVdW7L9m+ZXgyRBtcSATTTjeB65m4bTAbfs/PrnNwaBJRPAb7p7KgREQBLdeplUmXJHae0jwNCo28hHYbuRb32yUrYNI0xrqoqMqZbKbF2PFvyhQN+3l5fXIXEa8fxfoL7be2abjG2gcwHbMeeqsGKJNixethbkLHkLsT6v9yLxOmKj72sOYbP9zBidFFLoD28EzwxLA8ZwBc7ANpMj6mm0G4E+qUafrEIAOU91vaR2TXwCdwJ6pkxsaUZaYkk42sHMo+l9wlk6wPzKO0yL4NvJPZHBt5J7JweJivf0FMkW07U6OyWzpmr5XYBMLg28luyODPknskasXzFMzBper5beiw7oOmKvlt2mYeRvJbsjI3kt2SLxPP6imZf6Xq/KP9Iz39L1flG7Zh8GfJbsjI3kt2SLxPP6kUzLGmKvlnsErXTVUfGB/pEwch8luyMjeS3ZJvE8yaZJDTr9HZK01gblVT1XHfIrIfJbsjI3kt2SeJirccybXT45V9f+pm4fFrUF138oOwiasUPkt2TN0RVtWTpuvoI++064ePPUlIGwXnpM8l7Blc6lwCoNyGvlO/Y1uTl9E2ydK0JOlZ5RxToeKxXq9okjQ1jcfCUN0jin1bPVI2vlB4lrbd17C/IL7bCUcJ0d0hc1bQXNW0bdhNdbfHqL18Yfn0SUo678zK9ttiCrHqPPOeFr/keyFNjKvCixR9BaqacFdAV2qRmHOpBsykdZ75sE5r4IdKKtKrSO81gQbj41MWGXfa6Nt5zOlTzMWOmbRURETkBNP8Ile2HqDnRVH9dQA+pZuE574T8RxAvPUUehUZu9hO2CrmgcpxLXcy1KnNyTKZ6xYqE8ktoTVXFYpXeglLIj8Hmq1shLBVYhVynYM67ZY07oHEYN6QxCUwK2fI1Krwm1AGIYZRbYROXFhemyDAnk9idSSE1jPwPT7JY0AgLvfyR3yrWFvfFHMveTKtWh75U80famJP8A6PzYLqS/iy8wjxZeYTJyRkE9KzpqMbxZeYR4uvMJk8GI4MRY1GN4uvMI8WXmEyeDjg4sajG8WXmEeLLzCZPBxwcWNRjeLLzCPFl5hMngxHBxY1GN4uvMI8WXmEyeDjJA1GDi6Cim9h8Rvsma9gDarT89ftCbRjk96qeY32TNSptYg8xB7Deefm344lJOzbGESqrvPWe+UibCTyJ7eIB5EuCkTyShhBBuHg4xOXFHqpt2VVU+pzO5T541QrZcUvzkdfSBnH2Z9DAzzc0vEVZ7ERMhAnK/CbiOOg+dVbsCIO4zqk434R61646KbH6VWp7AJpyy8YNGldKizKGVKrK21StGsQw51YJYiWa7WRvNPcZ2PQuNqDCYUK5AGHoWA/kpyTZi4jjVEmv6kYV1wbZ1ZM2IqMA6uhK5KIBysAbXU9kj/CDgKj+LMqO4Rqmbg0d7ZkUAkKCeQzdcVRq17KHIPKeW3MJlUUekMoc35berdyzLfO+4OJYlGprnqJVRRa7PRrKoubC7MgA2ymdR8IWIqNovFKzE3S1v613zldM7B1DumrCxHO7JNf08ffvQO6/tmRqst6lTzB9qYmmz783o+yJm6pD35/M/yEzRf7/9kM2Lgpfw2FWxZtw5Ocyrg5cpWsVO47bjkM15pz4fgvtddavnXnR3y0ocTxV3q+l1yvyst1HBFhTAvsB5b8nJMs4FOBqCwzIqtmtt2Mubb5rHsE9FZbAEk26LXtumTonEpmYV2IRlK7ATsNwRsB+ab9E8WTx61YcJJQabVyuXNdLVvl28z0cSWDGL1yUpSVKkuXft59zOrasL+jlKoDiOI5PxznewXqswHol3TOrVJKWHSmql+GSlUcDjMSpzZj6+yXKOtKjFV3JJplAtMWO0ptAtbZcs+/oljRGmqfBrw78cYg1m4rG4KNusPKbdzCefX6jH9yWqk9VK+ete78oP/TydSKtYcJTpCrlwCBAMq1rqACwADBLX2E+qR+itHJ4m1Q0FrOahVQbXygKDYndY5pe09XouGZMRVdme/BtmFNRe+wEDdyStcZROEpU+Gemy3LBFe5ZixIJAsQL+qa8KONHKQT1anJXyxLpLum9XXalsUxJcn+f4YmI0PS4S9sqqmeooO47bAG+zcd3N0yPoqjXOQDLt57jbvknU0qjMykHg2TISfhE7dp2dPtkbsVSFNyd5mnAjmHHTiatXKutV3vz+fOqPLxVOSUfFq5V1pLvf3KalBVu1gc3wRbYJhcFM6sAeXYBs2Hs7pa4OeplYyULm3b3+n38zRlNUYXNvU9/p9/MjtI07UanmN3GaUZvelU94q+Y3dNEM45v3kbE7NwJvt5wD6rypaZ/P3yiibqpO7KpP0QZ1TV/V+hQw6F6KVq1RBUYuocUwy5wiI2wWUi7WuTfksBoniaEi1nLXS0v6MwRrVkpLbNUZUW97AsQtzbkF7+ib9rjq7RfD1KtKklKrSU1DwShVqoouysi8XNluQwF7rbcZzzAaRNCtTqqLmk6uBz5Te3pERxNUXuSuZ1zDaFwlFRTXD06p5XrIKjOQNpN9iDoFhNN191fp0QtaguRGbI9O5IRiGYMhO0KcrDLyEC2w2mzYDWTDVlzpWQDZcMQGXlIYE8Xk55puu2taVwtCiwdVbO7LtW4BCqDynbckTLC1IqiN1df9Zo9NTL9IFfbPonRlXNQpNzop7VE+a9GVctWmfJqIf/0J9Gavn9WpdC27CR7JObXRkyJGIiYSoM4dr5WviD0UqY7bt/lO31TxT1HunBtdX/WanRwY+rWa8qvEDWqgvLXCVQAq1qyqosqirUsoG4AX2CXiJSwm9xUupc6J4M6jnB1CzFyMQ63dixy8HSIGY7d7Htkd4WKlRfFMlR0LNVDFHZbgIpF7EdPbNY0VrVisIrJQNMoz8IRUQkhiqqbEHaCFXfLeldP4jGFDiGS1PMVVEI2sACSSeYTJwnq6ciKMHjsLVKtWou/K9WoVNt1xmmQsoVZcAmtRUehJq+lj78/X7BJTUpL13H8P/JZEaSPvr+ce8ye8Hy3xNQfwj9tJ58OeN/ZxxZaYtm1+L9UeL9UlPF/zaPF/zaevRh9oRF+Lx4v1SU8X/NpFaYaqlXDiltzM+dbCzhUzBCxHFvYgHnMrJ6VZZY6bo98X6o8X6pFYfTNUIXZXeyVXCsuW+XErTUEBbg5G9W475kYrSlZagApA5HrI6orNwnB0hUUoxta97bju5d05cWJfWzN8X6o8X6pjUtL1GyBaSEuzLmuSgy0uE+Lfbfi7+UctwMd9N1HaiFpmnmagSCCWdagYuF4tsoIC32G/NJ4sRrf4yR8X6o8X6pjYbEVsQLIBTIVKhIvZSxINF7qeOtgSNlwdw5Z3xf8ANpeL1c0UljKPUi/F+qPF+qSni/5tHi/5tL0R7QjXtNUbYat/LbunO51TWKjbCVz/AA2nK55uc95fI04E9abNpot70nmL9kCdH1d10o1aSJVqJSqooRg+wNlUKGQnYdgB375zXB/safmD7p5VoBt4vO0oa4o1VZv2t+ulLgXo0XFSpUBQ5SGCq2xizDZex3dM0QDZKKdALuFpdEthw0olKjGq4JWO0CXadILulcS6ilzJKka3osewz6S1ZqXwydbjsqNPms7j1T6K1Ke+FHnN67N7ZlzfRFJE9ERPPKlrEniN5p7jOB64N+tVvPA7EUTvWOPvVTzG+yZwPW8/rVf+Z/iJsynVkohDKDBM8noFyk77WJ6oB9HWJeSmDygH517HZbePbKxRfkGYfNIbZ1Dqgiy2vRKpMan6KpYjFZK18oRqhVTlZspUBARuHGueWynrF3XXRdLD4hBRuFqJnKMcxpkNl2MdpVtpF92Vttt3PWtWkg5pjj74/nN9ozZfBmL4xx/Bb/kpzWcZ+0bzj3mbR4Lh+ut/If7dOYMN1ip+ZlzX8MvkdL4COAmXkE84MT1+Ij5nVLcxeAnvATK4MRkEcRDVLcxeC6e+OB/O2ZWQRkEcRDVLcxTS6e+OC6e+ZWQRkEcRDVLcxTR/O2ecBMvIIyCOIhqluYnARwEy8gjII4iGqW5r2t1O2AxJ/hnvE47O066J/wCX4n+X/ks4tPNzcrmvke5+mt8N3ubJgT7zT832mXrSxo/9inmn7TbZZHBsdnCVz1kjsUATSpVFHql+pi0Xew7z2CBWYi603I5C1kHa09pBwLIiUh0kX7Eue0y1VZR+0rm/Mll9e1pDk/z7gyQpAGa1+ZSSOjaYlNIDKMoYLttmzXO3fxtsqnVdCQdx6p9BeD5r4MdY/wCOmZ8+8hnfvBsf1Ida/wDDSmTNe6isjaoiJ55UsY5b0nHOjdxnz/rc361X/mX7VHsn0MRecK8I+hzQxRY/BcAX+co4p9KZfSGmzKNKTRKNTgTyez0S42k2Gy3Re+yegG/IerZ39UqVxaxUH0kHt++VZUPKw84Bh2ix9Uggpaq9xxnUqbqbkFTzhhtEpBLNmZi7E7WZixJHOTt9EntUdK0sLis9VlAyMFqWJ4NyVs1rXHFDre2zN6Y1007SxOJV6JzZUyvUsQKhDErtO1souM1uW2205avHVEHNcX8Nus95l7RelquHfPRfI5UqTZTxSQSLMCN4Ep0jSy1WHSew7R6iJizzJWpFWk1TNh93+O+X+rpfhj3f475f6ul+Ga9KqdMsQqgksQABvJJsAOknZJ1y3Zy4GF8K9ET/ALv8d8v9XS/DHu+x3y/1dL8Mz8F4OXq1hSSuhezlyKVbglyHIwWsQFq2qlUJXYCb3sLzzDeDXEPSWpmRQ1KnUAa981WrwaUr7s+Uq55gy88a5bscDC+FeiMH3f475f6ul+GPd/jvl/q6X4Zm0vB074mtQWsvvKoXZqNZQDUYgAra4XKM5fdaWcHqA9QMFr0eFQIalM5xwZqIaqq1QgL+zWoxte3Bkb41y3Y4GF8K9EWPd/jvl/q6X4Y93+O+X+rpfhljAaoVa/GoFHQ1eCRiSmZS60xWyEZhSzui35C1rbDaulqVWdEqUno1abuUz03JCZVzM9TMoKIADc25OkXa5bscDC+FeiLnu/x3y/1dL8Me7/HfL/V0vwyh9R8UM1lVyFDZUdSxu1RWVRvZ0NKoGQbRlOwiX31CrCsKJq4cVjuThTmK3IzjiWI4pOwk222jXLdjgYXwr0Rb93+O+X+rpfhj3f475f6ul+GRGksDwNQ0y6OV+EULWB5VOdVNxy7OWYt41y3Y4GF8K9ETeN1yxdWm1OpWzI4swyUxcb7XC35OSQsRKtt9TpGEYcoqjZdG/safUftNKqpqW98qIg5lu1vS1l7J7h6WSminkXb0E8Y7uUX9Us0qI306Bb59Tl9NQ+yen0ikdChTTO7hKx5rkjsWw9cyKIqD4CJSHSQD2JdvXKmWoRZqiIOZAWI7llPiifGz1PPaw+itu+En+fjYK9tuMwY7bkCw9F4iw3ABQNwAsByxOqJPHNgeqd/8G6/qQ84DspUlPrBHonAsLhjWrJSQEliMwG+1wLDpJIA6SJ9L6A0b4vhqdI2JUcYjcXYlmt0XJmLNSXJFZEhERMJUSE1p1YTGUSrWzWsD67E9e0Hk7QZuJKbTtA+eNNapV8M5RkboNiQR1i4kKyEbx/qfUMjdJ6uYfEftqKOecizehxtHbNkc211RNnzdeLzsuk/A9hnuaLvTPMeOvsb1zU9JeCHFp+zKVR0HKex7d5miOYhLuTZopF56otM/SOgcRQNq1J06Spt6DuPokeTOyafNEljHaNWsN4VxsBO4jyWtt6jyd0JidE1U2sjW5xxl+ktxNivK0qEG4JB5wbeuccTAjN2RRp1om41Hz/DVX89VY9pF/XMZ9G0G307eYzD1G4md5WXZijBra7YxgoNY8WoK2xKak1VN87lVBck2JzXuQL3ni674wVM/DktmZxdaZAZ+DzEKVyj9lT5NmXZbbMmpoGidzVF68jD1ZZYOrQ5Kw9KN7CZzeBiLsRRYw+tOIRnZGVS7I5y0aAAemrKjoAlqbKHazLY8YnfD614koENU2ClTxUuwakaBLsFzOwpE0wzEkKbCXDqy3JVpH+4O9ZSdXKnlU/pH7pXhT2Bj4fWLE0+DyV6q8EpSnlcjIrb1W24HmntTWTFM+c4iqWyhL52vlDioF32y5wGtzi8ve5yp5VP6R+6Vrqy3LUpD6Z7kkcGewMKppuuwIatUIapwxBY7atrcJv8Ah2A275l+67Gf/ar77/tG33Ld5J9MujVsctZf6UY99pcTQNIfCeo3mqq+sk90ssCb7CiGxeNeq2aoxdrBbtzDcOrbLFpsyaMoD4hPnuT6lyzITKu1ERfNUX7Tc+udFlZPqTRrWG0dUqfARm6QNnpJ2CS2A0MEIaoQWG0INoB5C7DYeoX6eYyNSsTvJPWby2Z3hl4x5vmTR6XN78s8Zid88mZo/RFau2WjSeofmqTbrPJNDaXUkw4m9aM8D+MqbapSiPnHM3Yt+8TadG+BfDrtrValQ8y2RfafWJwlmIIjUcdAvu5d0laGqGNqWyYarxtxKMBY8tyLW6537ROrGGw37CiiHdmAu3pc3b1yUmeWab6IjUaH4PPBsuC9+rWaud24hNlt/K20jZsFzz3m+REyNtu2VEREgCIiAIiIAiIgFFWkGBVgCDvBFwesGajp3wXYTEXKA0XPKnwfSn3ETcYloyceaBxXSnggxVMngStZeSxCt6Qx7iZreL1SxdL4eHqj+gkdouJ9HRNEc1NdSbPl2rRZTZlIPMQQewykmfT2IwaOLOisPnKD3yOrapYNvhYaif8Apr7BOqza7omz5wzQGn0BX8G+Ab/24Hms49tpiN4J8AfiOP6zLe1R2Y1HC808zzuDeCHA81UdVT/UtN4G8F5VYf1r+GT7VAWcULRmna//AAbwXlVvpj8MuDwP4H+Keup/qPaoE2cPzRed2p+CfAD/ANNz1u3smdR8Hej13YZD5xZvtEyPao7MjUfPUrp0WY2VSx5gCT6p9IUdVMInwcNRH/TX2iSFHCogsiqo5lAHdKPN7Iaj5xwuq2Lq/Aw9U/0MB2nZNi0Z4I8bUI4QJRHKXYMfQqX29dp3GJzeam+hFs0PQvgfwtIhqzNXYG9jxU+iNp9Jm74XCJTUJTVUUblUAAegS7Ezym5dWQIiJUCIiAIiIAiIgCIiAIiIAiIgCIiAIiIAiIgCIiAIiIAiIgCIiAIiIAiIgCIiAIiIAiIgCIiAIiIAiIgCIiAIiIAiIgCIiAIiIAiIgCIiAIiIAiIgCIiAIiIAiIgCIiAIiIAiIgCIiAf/2Q=="/>
          <p:cNvSpPr>
            <a:spLocks noChangeAspect="1" noChangeArrowheads="1"/>
          </p:cNvSpPr>
          <p:nvPr/>
        </p:nvSpPr>
        <p:spPr bwMode="auto">
          <a:xfrm>
            <a:off x="120650" y="-871538"/>
            <a:ext cx="2019300" cy="15144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6" name="AutoShape 8" descr="data:image/jpg;base64,/9j/4AAQSkZJRgABAQAAAQABAAD/2wCEAAkGBhQSEBQUEhQWFRQUFxgUFBcVFxYYFxQVFxUVFRcVFBQXHSYeFxkjGRQUHy8gIycpLCwsFR4xNTAqNSYrLCkBCQoKDgwOGg8PGikkHB0uKSkpLCwpKSwsLCktLCwpKSksLCksLCkpKSksKS4pKSksLCwpKS4sKSktLC4pKSwpKf/AABEIAMIBAwMBIgACEQEDEQH/xAAcAAEAAQUBAQAAAAAAAAAAAAAABQIDBAYHAQj/xABNEAACAQICBAgHDAoBAgcAAAABAgADEQQSBQYhMRMiQVFhcZGxBxRScoGhwRYjMkJTYpKjstHS8BUkM1Vjc4KTwuGzg+IXJUNERVSi/8QAGgEBAAMBAQEAAAAAAAAAAAAAAAECBAMFBv/EAC8RAAICAAQEAwcFAQAAAAAAAAABAhEDBBJREyExQSJhkRQyUnGh4fAFIzOBsST/2gAMAwEAAhEDEQA/AO4xEQBERAEREAREQBERAEREAREQBERAEREAREQBERAEREAREQBERAEREAREQBERAEREAREQBERAEREAREQBERAEREAREQBERAEREAREQBERAEREAREQBERAEREAREQBERAETHxGMC/n83mC+mDyDtP3Syi2CWnhaQdTSrWucoHOfvJkXi9a1T45Y8yD/LdLLDbBtxqjr6pA6ya2rhlyqoesfgpmtYeVUPxR0bzyc40nTGvL7RnyDmUkv28nqmmYvTTNfLxQdt/jHpJmnDy3eQNox2smKZs1bGGnzJSOQDoAG0+m8isXpgsLDHYsE8q1XHsmuFr75TaalhxJol/Gn/eWN/vP32lQxlT9543+6/3SHiOFDYEucdU/eeN/uv8AdKfHav7zxv8Adf7pExeOFDYEuNIVRu0ljf7r/dKv0lW/eeN/uN90hXF99t+y4uLZd27fm9PolJTzPojmPRbfbtjhQ2FE5+k6v7zxv91vul4abrbB+kMWbfPa+++2w27+Wa9lHzPo9I6Oa/ZFNRzKepdvLsFhs5PXtjhQ2FGwnTtc/wDyOLHU7e0Skaaq/vLG/wBw/hkIV2C+/ZfrttlEcKGwonv01V/eWN/uH8MqGnqv7yxn0/8AsmvxHBhsKNmwustRTc6Qxbec9/8ACTGE17qi2XFk9FZUYduVSO2aDaU2jgw2Jo7RobwhEsFxKoqndVplsoPz0NyB84Ejntvm408UCARuO0EWII5wRvnzbhsc9M8U7ObkPomxaH1vNPYGNPo3oTz25PztnCeVT5xIo7oKg55VOdYHXK4GYsPnKcy/ePXJrC6ezbVdW7L9m+ZXgyRBtcSATTTjeB65m4bTAbfs/PrnNwaBJRPAb7p7KgREQBLdeplUmXJHae0jwNCo28hHYbuRb32yUrYNI0xrqoqMqZbKbF2PFvyhQN+3l5fXIXEa8fxfoL7be2abjG2gcwHbMeeqsGKJNixethbkLHkLsT6v9yLxOmKj72sOYbP9zBidFFLoD28EzwxLA8ZwBc7ANpMj6mm0G4E+qUafrEIAOU91vaR2TXwCdwJ6pkxsaUZaYkk42sHMo+l9wlk6wPzKO0yL4NvJPZHBt5J7JweJivf0FMkW07U6OyWzpmr5XYBMLg28luyODPknskasXzFMzBper5beiw7oOmKvlt2mYeRvJbsjI3kt2SLxPP6imZf6Xq/KP9Iz39L1flG7Zh8GfJbsjI3kt2SLxPP6kUzLGmKvlnsErXTVUfGB/pEwch8luyMjeS3ZJvE8yaZJDTr9HZK01gblVT1XHfIrIfJbsjI3kt2SeJirccybXT45V9f+pm4fFrUF138oOwiasUPkt2TN0RVtWTpuvoI++064ePPUlIGwXnpM8l7Blc6lwCoNyGvlO/Y1uTl9E2ydK0JOlZ5RxToeKxXq9okjQ1jcfCUN0jin1bPVI2vlB4lrbd17C/IL7bCUcJ0d0hc1bQXNW0bdhNdbfHqL18Yfn0SUo678zK9ttiCrHqPPOeFr/keyFNjKvCixR9BaqacFdAV2qRmHOpBsykdZ75sE5r4IdKKtKrSO81gQbj41MWGXfa6Nt5zOlTzMWOmbRURETkBNP8Ile2HqDnRVH9dQA+pZuE574T8RxAvPUUehUZu9hO2CrmgcpxLXcy1KnNyTKZ6xYqE8ktoTVXFYpXeglLIj8Hmq1shLBVYhVynYM67ZY07oHEYN6QxCUwK2fI1Krwm1AGIYZRbYROXFhemyDAnk9idSSE1jPwPT7JY0AgLvfyR3yrWFvfFHMveTKtWh75U80famJP8A6PzYLqS/iy8wjxZeYTJyRkE9KzpqMbxZeYR4uvMJk8GI4MRY1GN4uvMI8WXmEyeDjg4sajG8WXmEeLLzCZPBxwcWNRjeLLzCPFl5hMngxHBxY1GN4uvMI8WXmEyeDjJA1GDi6Cim9h8Rvsma9gDarT89ftCbRjk96qeY32TNSptYg8xB7Deefm344lJOzbGESqrvPWe+UibCTyJ7eIB5EuCkTyShhBBuHg4xOXFHqpt2VVU+pzO5T541QrZcUvzkdfSBnH2Z9DAzzc0vEVZ7ERMhAnK/CbiOOg+dVbsCIO4zqk434R61646KbH6VWp7AJpyy8YNGldKizKGVKrK21StGsQw51YJYiWa7WRvNPcZ2PQuNqDCYUK5AGHoWA/kpyTZi4jjVEmv6kYV1wbZ1ZM2IqMA6uhK5KIBysAbXU9kj/CDgKj+LMqO4Rqmbg0d7ZkUAkKCeQzdcVRq17KHIPKeW3MJlUUekMoc35berdyzLfO+4OJYlGprnqJVRRa7PRrKoubC7MgA2ymdR8IWIqNovFKzE3S1v613zldM7B1DumrCxHO7JNf08ffvQO6/tmRqst6lTzB9qYmmz783o+yJm6pD35/M/yEzRf7/9kM2Lgpfw2FWxZtw5Ocyrg5cpWsVO47bjkM15pz4fgvtddavnXnR3y0ocTxV3q+l1yvyst1HBFhTAvsB5b8nJMs4FOBqCwzIqtmtt2Mubb5rHsE9FZbAEk26LXtumTonEpmYV2IRlK7ATsNwRsB+ab9E8WTx61YcJJQabVyuXNdLVvl28z0cSWDGL1yUpSVKkuXft59zOrasL+jlKoDiOI5PxznewXqswHol3TOrVJKWHSmql+GSlUcDjMSpzZj6+yXKOtKjFV3JJplAtMWO0ptAtbZcs+/oljRGmqfBrw78cYg1m4rG4KNusPKbdzCefX6jH9yWqk9VK+ete78oP/TydSKtYcJTpCrlwCBAMq1rqACwADBLX2E+qR+itHJ4m1Q0FrOahVQbXygKDYndY5pe09XouGZMRVdme/BtmFNRe+wEDdyStcZROEpU+Gemy3LBFe5ZixIJAsQL+qa8KONHKQT1anJXyxLpLum9XXalsUxJcn+f4YmI0PS4S9sqqmeooO47bAG+zcd3N0yPoqjXOQDLt57jbvknU0qjMykHg2TISfhE7dp2dPtkbsVSFNyd5mnAjmHHTiatXKutV3vz+fOqPLxVOSUfFq5V1pLvf3KalBVu1gc3wRbYJhcFM6sAeXYBs2Hs7pa4OeplYyULm3b3+n38zRlNUYXNvU9/p9/MjtI07UanmN3GaUZvelU94q+Y3dNEM45v3kbE7NwJvt5wD6rypaZ/P3yiibqpO7KpP0QZ1TV/V+hQw6F6KVq1RBUYuocUwy5wiI2wWUi7WuTfksBoniaEi1nLXS0v6MwRrVkpLbNUZUW97AsQtzbkF7+ib9rjq7RfD1KtKklKrSU1DwShVqoouysi8XNluQwF7rbcZzzAaRNCtTqqLmk6uBz5Te3pERxNUXuSuZ1zDaFwlFRTXD06p5XrIKjOQNpN9iDoFhNN191fp0QtaguRGbI9O5IRiGYMhO0KcrDLyEC2w2mzYDWTDVlzpWQDZcMQGXlIYE8Xk55puu2taVwtCiwdVbO7LtW4BCqDynbckTLC1IqiN1df9Zo9NTL9IFfbPonRlXNQpNzop7VE+a9GVctWmfJqIf/0J9Gavn9WpdC27CR7JObXRkyJGIiYSoM4dr5WviD0UqY7bt/lO31TxT1HunBtdX/WanRwY+rWa8qvEDWqgvLXCVQAq1qyqosqirUsoG4AX2CXiJSwm9xUupc6J4M6jnB1CzFyMQ63dixy8HSIGY7d7Htkd4WKlRfFMlR0LNVDFHZbgIpF7EdPbNY0VrVisIrJQNMoz8IRUQkhiqqbEHaCFXfLeldP4jGFDiGS1PMVVEI2sACSSeYTJwnq6ciKMHjsLVKtWou/K9WoVNt1xmmQsoVZcAmtRUehJq+lj78/X7BJTUpL13H8P/JZEaSPvr+ce8ye8Hy3xNQfwj9tJ58OeN/ZxxZaYtm1+L9UeL9UlPF/zaPF/zaevRh9oRF+Lx4v1SU8X/NpFaYaqlXDiltzM+dbCzhUzBCxHFvYgHnMrJ6VZZY6bo98X6o8X6pFYfTNUIXZXeyVXCsuW+XErTUEBbg5G9W475kYrSlZagApA5HrI6orNwnB0hUUoxta97bju5d05cWJfWzN8X6o8X6pjUtL1GyBaSEuzLmuSgy0uE+Lfbfi7+UctwMd9N1HaiFpmnmagSCCWdagYuF4tsoIC32G/NJ4sRrf4yR8X6o8X6pjYbEVsQLIBTIVKhIvZSxINF7qeOtgSNlwdw5Z3xf8ANpeL1c0UljKPUi/F+qPF+qSni/5tHi/5tL0R7QjXtNUbYat/LbunO51TWKjbCVz/AA2nK55uc95fI04E9abNpot70nmL9kCdH1d10o1aSJVqJSqooRg+wNlUKGQnYdgB375zXB/safmD7p5VoBt4vO0oa4o1VZv2t+ulLgXo0XFSpUBQ5SGCq2xizDZex3dM0QDZKKdALuFpdEthw0olKjGq4JWO0CXadILulcS6ilzJKka3osewz6S1ZqXwydbjsqNPms7j1T6K1Ke+FHnN67N7ZlzfRFJE9ERPPKlrEniN5p7jOB64N+tVvPA7EUTvWOPvVTzG+yZwPW8/rVf+Z/iJsynVkohDKDBM8noFyk77WJ6oB9HWJeSmDygH517HZbePbKxRfkGYfNIbZ1Dqgiy2vRKpMan6KpYjFZK18oRqhVTlZspUBARuHGueWynrF3XXRdLD4hBRuFqJnKMcxpkNl2MdpVtpF92Vttt3PWtWkg5pjj74/nN9ozZfBmL4xx/Bb/kpzWcZ+0bzj3mbR4Lh+ut/If7dOYMN1ip+ZlzX8MvkdL4COAmXkE84MT1+Ij5nVLcxeAnvATK4MRkEcRDVLcxeC6e+OB/O2ZWQRkEcRDVLcxTS6e+OC6e+ZWQRkEcRDVLcxTR/O2ecBMvIIyCOIhqluYnARwEy8gjII4iGqW5r2t1O2AxJ/hnvE47O066J/wCX4n+X/ks4tPNzcrmvke5+mt8N3ubJgT7zT832mXrSxo/9inmn7TbZZHBsdnCVz1kjsUATSpVFHql+pi0Xew7z2CBWYi603I5C1kHa09pBwLIiUh0kX7Eue0y1VZR+0rm/Mll9e1pDk/z7gyQpAGa1+ZSSOjaYlNIDKMoYLttmzXO3fxtsqnVdCQdx6p9BeD5r4MdY/wCOmZ8+8hnfvBsf1Ida/wDDSmTNe6isjaoiJ55UsY5b0nHOjdxnz/rc361X/mX7VHsn0MRecK8I+hzQxRY/BcAX+co4p9KZfSGmzKNKTRKNTgTyez0S42k2Gy3Re+yegG/IerZ39UqVxaxUH0kHt++VZUPKw84Bh2ix9Uggpaq9xxnUqbqbkFTzhhtEpBLNmZi7E7WZixJHOTt9EntUdK0sLis9VlAyMFqWJ4NyVs1rXHFDre2zN6Y1007SxOJV6JzZUyvUsQKhDErtO1souM1uW2205avHVEHNcX8Nus95l7RelquHfPRfI5UqTZTxSQSLMCN4Ep0jSy1WHSew7R6iJizzJWpFWk1TNh93+O+X+rpfhj3f475f6ul+Ga9KqdMsQqgksQABvJJsAOknZJ1y3Zy4GF8K9ET/ALv8d8v9XS/DHu+x3y/1dL8Mz8F4OXq1hSSuhezlyKVbglyHIwWsQFq2qlUJXYCb3sLzzDeDXEPSWpmRQ1KnUAa981WrwaUr7s+Uq55gy88a5bscDC+FeiMH3f475f6ul+GPd/jvl/q6X4Zm0vB074mtQWsvvKoXZqNZQDUYgAra4XKM5fdaWcHqA9QMFr0eFQIalM5xwZqIaqq1QgL+zWoxte3Bkb41y3Y4GF8K9EWPd/jvl/q6X4Y93+O+X+rpfhljAaoVa/GoFHQ1eCRiSmZS60xWyEZhSzui35C1rbDaulqVWdEqUno1abuUz03JCZVzM9TMoKIADc25OkXa5bscDC+FeiLnu/x3y/1dL8Me7/HfL/V0vwyh9R8UM1lVyFDZUdSxu1RWVRvZ0NKoGQbRlOwiX31CrCsKJq4cVjuThTmK3IzjiWI4pOwk222jXLdjgYXwr0Rb93+O+X+rpfhj3f475f6ul+GRGksDwNQ0y6OV+EULWB5VOdVNxy7OWYt41y3Y4GF8K9ETeN1yxdWm1OpWzI4swyUxcb7XC35OSQsRKtt9TpGEYcoqjZdG/safUftNKqpqW98qIg5lu1vS1l7J7h6WSminkXb0E8Y7uUX9Us0qI306Bb59Tl9NQ+yen0ikdChTTO7hKx5rkjsWw9cyKIqD4CJSHSQD2JdvXKmWoRZqiIOZAWI7llPiifGz1PPaw+itu+En+fjYK9tuMwY7bkCw9F4iw3ABQNwAsByxOqJPHNgeqd/8G6/qQ84DspUlPrBHonAsLhjWrJSQEliMwG+1wLDpJIA6SJ9L6A0b4vhqdI2JUcYjcXYlmt0XJmLNSXJFZEhERMJUSE1p1YTGUSrWzWsD67E9e0Hk7QZuJKbTtA+eNNapV8M5RkboNiQR1i4kKyEbx/qfUMjdJ6uYfEftqKOecizehxtHbNkc211RNnzdeLzsuk/A9hnuaLvTPMeOvsb1zU9JeCHFp+zKVR0HKex7d5miOYhLuTZopF56otM/SOgcRQNq1J06Spt6DuPokeTOyafNEljHaNWsN4VxsBO4jyWtt6jyd0JidE1U2sjW5xxl+ktxNivK0qEG4JB5wbeuccTAjN2RRp1om41Hz/DVX89VY9pF/XMZ9G0G307eYzD1G4md5WXZijBra7YxgoNY8WoK2xKak1VN87lVBck2JzXuQL3ni674wVM/DktmZxdaZAZ+DzEKVyj9lT5NmXZbbMmpoGidzVF68jD1ZZYOrQ5Kw9KN7CZzeBiLsRRYw+tOIRnZGVS7I5y0aAAemrKjoAlqbKHazLY8YnfD614koENU2ClTxUuwakaBLsFzOwpE0wzEkKbCXDqy3JVpH+4O9ZSdXKnlU/pH7pXhT2Bj4fWLE0+DyV6q8EpSnlcjIrb1W24HmntTWTFM+c4iqWyhL52vlDioF32y5wGtzi8ve5yp5VP6R+6Vrqy3LUpD6Z7kkcGewMKppuuwIatUIapwxBY7atrcJv8Ah2A275l+67Gf/ar77/tG33Ld5J9MujVsctZf6UY99pcTQNIfCeo3mqq+sk90ssCb7CiGxeNeq2aoxdrBbtzDcOrbLFpsyaMoD4hPnuT6lyzITKu1ERfNUX7Tc+udFlZPqTRrWG0dUqfARm6QNnpJ2CS2A0MEIaoQWG0INoB5C7DYeoX6eYyNSsTvJPWby2Z3hl4x5vmTR6XN78s8Zid88mZo/RFau2WjSeofmqTbrPJNDaXUkw4m9aM8D+MqbapSiPnHM3Yt+8TadG+BfDrtrValQ8y2RfafWJwlmIIjUcdAvu5d0laGqGNqWyYarxtxKMBY8tyLW6537ROrGGw37CiiHdmAu3pc3b1yUmeWab6IjUaH4PPBsuC9+rWaud24hNlt/K20jZsFzz3m+REyNtu2VEREgCIiAIiIAiIgFFWkGBVgCDvBFwesGajp3wXYTEXKA0XPKnwfSn3ETcYloyceaBxXSnggxVMngStZeSxCt6Qx7iZreL1SxdL4eHqj+gkdouJ9HRNEc1NdSbPl2rRZTZlIPMQQewykmfT2IwaOLOisPnKD3yOrapYNvhYaif8Apr7BOqza7omz5wzQGn0BX8G+Ab/24Hms49tpiN4J8AfiOP6zLe1R2Y1HC808zzuDeCHA81UdVT/UtN4G8F5VYf1r+GT7VAWcULRmna//AAbwXlVvpj8MuDwP4H+Keup/qPaoE2cPzRed2p+CfAD/ANNz1u3smdR8Hej13YZD5xZvtEyPao7MjUfPUrp0WY2VSx5gCT6p9IUdVMInwcNRH/TX2iSFHCogsiqo5lAHdKPN7Iaj5xwuq2Lq/Aw9U/0MB2nZNi0Z4I8bUI4QJRHKXYMfQqX29dp3GJzeam+hFs0PQvgfwtIhqzNXYG9jxU+iNp9Jm74XCJTUJTVUUblUAAegS7Ezym5dWQIiJUCIiAIiIAiIgCIiAIiIAiIgCIiAIiIAiIgCIiAIiIAiIgCIiAIiIAiIgCIiAIiIAiIgCIiAIiIAiIgCIiAIiIAiIgCIiAIiIAiIgCIiAIiIAiIgCIiAIiIAiIgCIiAIiIAiIgCIiAf/2Q=="/>
          <p:cNvSpPr>
            <a:spLocks noChangeAspect="1" noChangeArrowheads="1"/>
          </p:cNvSpPr>
          <p:nvPr/>
        </p:nvSpPr>
        <p:spPr bwMode="auto">
          <a:xfrm>
            <a:off x="120650" y="-871538"/>
            <a:ext cx="2019300" cy="15144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t3.gstatic.com/images?q=tbn:ANd9GcQJufjbUf-u2ixFD81v4cWnmUQxfjxazFwR5Z9piIW9Xw5IqyM_"/>
          <p:cNvPicPr>
            <a:picLocks noChangeAspect="1" noChangeArrowheads="1"/>
          </p:cNvPicPr>
          <p:nvPr/>
        </p:nvPicPr>
        <p:blipFill>
          <a:blip r:embed="rId3" cstate="print"/>
          <a:srcRect/>
          <a:stretch>
            <a:fillRect/>
          </a:stretch>
        </p:blipFill>
        <p:spPr bwMode="auto">
          <a:xfrm>
            <a:off x="7391400" y="1371600"/>
            <a:ext cx="1393371" cy="1219200"/>
          </a:xfrm>
          <a:prstGeom prst="rect">
            <a:avLst/>
          </a:prstGeom>
          <a:noFill/>
        </p:spPr>
      </p:pic>
      <p:sp>
        <p:nvSpPr>
          <p:cNvPr id="2" name="Title 1"/>
          <p:cNvSpPr>
            <a:spLocks noGrp="1"/>
          </p:cNvSpPr>
          <p:nvPr>
            <p:ph type="title"/>
          </p:nvPr>
        </p:nvSpPr>
        <p:spPr>
          <a:xfrm>
            <a:off x="914400" y="512064"/>
            <a:ext cx="7772400" cy="914400"/>
          </a:xfrm>
        </p:spPr>
        <p:txBody>
          <a:bodyPr/>
          <a:lstStyle/>
          <a:p>
            <a:r>
              <a:rPr lang="en-US" dirty="0" smtClean="0"/>
              <a:t>Innovations for improvement</a:t>
            </a:r>
            <a:endParaRPr lang="en-US" dirty="0"/>
          </a:p>
        </p:txBody>
      </p:sp>
      <p:sp>
        <p:nvSpPr>
          <p:cNvPr id="3" name="Content Placeholder 2"/>
          <p:cNvSpPr>
            <a:spLocks noGrp="1"/>
          </p:cNvSpPr>
          <p:nvPr>
            <p:ph idx="1"/>
          </p:nvPr>
        </p:nvSpPr>
        <p:spPr>
          <a:xfrm>
            <a:off x="609600" y="1524000"/>
            <a:ext cx="8229600" cy="4525963"/>
          </a:xfrm>
          <a:scene3d>
            <a:camera prst="orthographicFront">
              <a:rot lat="0" lon="21599974" rev="0"/>
            </a:camera>
            <a:lightRig rig="threePt" dir="t"/>
          </a:scene3d>
          <a:sp3d extrusionH="25400" prstMaterial="legacyWireframe">
            <a:bevelT w="215900" prst="cross"/>
          </a:sp3d>
        </p:spPr>
        <p:txBody>
          <a:bodyPr>
            <a:normAutofit fontScale="92500"/>
          </a:bodyPr>
          <a:lstStyle/>
          <a:p>
            <a:r>
              <a:rPr lang="en-US" dirty="0" smtClean="0"/>
              <a:t>They almost always make improvement for example:</a:t>
            </a:r>
          </a:p>
          <a:p>
            <a:r>
              <a:rPr lang="en-US" dirty="0" smtClean="0"/>
              <a:t> PS1 to a PS2 then a PS3</a:t>
            </a:r>
          </a:p>
          <a:p>
            <a:r>
              <a:rPr lang="en-US" dirty="0" smtClean="0"/>
              <a:t> XBOX to a XBOX 360 to XBOX 360 ELITE to a XBOX 360 SLIM</a:t>
            </a:r>
          </a:p>
          <a:p>
            <a:pPr>
              <a:buNone/>
            </a:pPr>
            <a:endParaRPr lang="en-US" dirty="0"/>
          </a:p>
          <a:p>
            <a:r>
              <a:rPr lang="en-US" sz="4400" dirty="0" smtClean="0"/>
              <a:t>  Video Game Console</a:t>
            </a:r>
            <a:endParaRPr lang="en-US" dirty="0" smtClean="0"/>
          </a:p>
          <a:p>
            <a:pPr lvl="1">
              <a:buNone/>
            </a:pPr>
            <a:endParaRPr lang="en-US" dirty="0" smtClean="0"/>
          </a:p>
          <a:p>
            <a:r>
              <a:rPr lang="en-US" sz="4800" dirty="0" smtClean="0"/>
              <a:t> Video Game Discs</a:t>
            </a:r>
            <a:endParaRPr lang="en-US" dirty="0" smtClean="0"/>
          </a:p>
          <a:p>
            <a:pPr>
              <a:buNone/>
            </a:pPr>
            <a:r>
              <a:rPr lang="en-US" dirty="0" smtClean="0"/>
              <a:t>		 </a:t>
            </a:r>
          </a:p>
          <a:p>
            <a:pPr lvl="1">
              <a:buNone/>
            </a:pPr>
            <a:endParaRPr lang="en-US" dirty="0" smtClean="0"/>
          </a:p>
        </p:txBody>
      </p:sp>
      <p:pic>
        <p:nvPicPr>
          <p:cNvPr id="20482" name="Picture 2" descr="http://t3.gstatic.com/images?q=tbn:ANd9GcR-rfzR1VJuCmVfJcVD4yNXQgjBp1FaGlXEF0bvYK5A2nCtGJPT"/>
          <p:cNvPicPr>
            <a:picLocks noChangeAspect="1" noChangeArrowheads="1"/>
          </p:cNvPicPr>
          <p:nvPr/>
        </p:nvPicPr>
        <p:blipFill>
          <a:blip r:embed="rId4" cstate="print"/>
          <a:srcRect/>
          <a:stretch>
            <a:fillRect/>
          </a:stretch>
        </p:blipFill>
        <p:spPr bwMode="auto">
          <a:xfrm>
            <a:off x="5791200" y="3810000"/>
            <a:ext cx="2867025" cy="1590676"/>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p>
            <a:r>
              <a:rPr lang="en-US" dirty="0" smtClean="0"/>
              <a:t>Technology of Invention</a:t>
            </a:r>
            <a:endParaRPr lang="en-US" dirty="0"/>
          </a:p>
        </p:txBody>
      </p:sp>
      <p:sp>
        <p:nvSpPr>
          <p:cNvPr id="3" name="Content Placeholder 2"/>
          <p:cNvSpPr>
            <a:spLocks noGrp="1"/>
          </p:cNvSpPr>
          <p:nvPr>
            <p:ph idx="1"/>
          </p:nvPr>
        </p:nvSpPr>
        <p:spPr>
          <a:xfrm>
            <a:off x="914400" y="1783560"/>
            <a:ext cx="7772400" cy="4572000"/>
          </a:xfrm>
        </p:spPr>
        <p:txBody>
          <a:bodyPr/>
          <a:lstStyle/>
          <a:p>
            <a:r>
              <a:rPr lang="en-US" dirty="0" smtClean="0"/>
              <a:t>Nano technology </a:t>
            </a:r>
          </a:p>
          <a:p>
            <a:r>
              <a:rPr lang="en-US" dirty="0" smtClean="0"/>
              <a:t>Information and Communication</a:t>
            </a:r>
          </a:p>
          <a:p>
            <a:pPr>
              <a:buNone/>
            </a:pPr>
            <a:endParaRPr lang="en-US" dirty="0" smtClean="0"/>
          </a:p>
          <a:p>
            <a:endParaRPr lang="en-US" dirty="0"/>
          </a:p>
        </p:txBody>
      </p:sp>
      <p:pic>
        <p:nvPicPr>
          <p:cNvPr id="18434" name="Picture 2" descr="http://t0.gstatic.com/images?q=tbn:ANd9GcSa9yHQvak2C-SkiYUAtqvuV9pBmdGQz2HraKnAiJOfrH11J6M6eg"/>
          <p:cNvPicPr>
            <a:picLocks noChangeAspect="1" noChangeArrowheads="1"/>
          </p:cNvPicPr>
          <p:nvPr/>
        </p:nvPicPr>
        <p:blipFill>
          <a:blip r:embed="rId2" cstate="print"/>
          <a:srcRect/>
          <a:stretch>
            <a:fillRect/>
          </a:stretch>
        </p:blipFill>
        <p:spPr bwMode="auto">
          <a:xfrm>
            <a:off x="5943600" y="3429000"/>
            <a:ext cx="2901814" cy="1981200"/>
          </a:xfrm>
          <a:prstGeom prst="rect">
            <a:avLst/>
          </a:prstGeo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425</TotalTime>
  <Words>528</Words>
  <Application>Microsoft Office PowerPoint</Application>
  <PresentationFormat>On-screen Show (4:3)</PresentationFormat>
  <Paragraphs>95</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 </vt:lpstr>
      <vt:lpstr>Uses</vt:lpstr>
      <vt:lpstr>History</vt:lpstr>
      <vt:lpstr>Who invented the odyssey and when was the odyssey invented?</vt:lpstr>
      <vt:lpstr>Original vs Today</vt:lpstr>
      <vt:lpstr>Quote about the Invention</vt:lpstr>
      <vt:lpstr>Types of Inventions</vt:lpstr>
      <vt:lpstr>Innovations for improvement</vt:lpstr>
      <vt:lpstr>Technology of Invention</vt:lpstr>
      <vt:lpstr>Overview of the Creation</vt:lpstr>
      <vt:lpstr>Positive Impact of Invention</vt:lpstr>
      <vt:lpstr>Negative impact on Society </vt:lpstr>
      <vt:lpstr>Resources</vt:lpstr>
      <vt:lpstr>Resources</vt:lpstr>
    </vt:vector>
  </TitlesOfParts>
  <Company>HCISD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Investigation</dc:title>
  <dc:creator>Standalone</dc:creator>
  <cp:lastModifiedBy>581869</cp:lastModifiedBy>
  <cp:revision>47</cp:revision>
  <dcterms:created xsi:type="dcterms:W3CDTF">2011-06-21T18:24:37Z</dcterms:created>
  <dcterms:modified xsi:type="dcterms:W3CDTF">2011-09-29T18:33:23Z</dcterms:modified>
</cp:coreProperties>
</file>