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53" autoAdjust="0"/>
    <p:restoredTop sz="94737" autoAdjust="0"/>
  </p:normalViewPr>
  <p:slideViewPr>
    <p:cSldViewPr>
      <p:cViewPr varScale="1">
        <p:scale>
          <a:sx n="48" d="100"/>
          <a:sy n="48" d="100"/>
        </p:scale>
        <p:origin x="-7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48449-5A38-46DC-90B4-82A8D31404DF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F01DA-51AD-4118-B20F-D05131AFB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13B3F-EEF0-44DA-BAF6-CB16D8F3A3E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084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16E82B1-6B87-4695-A571-2F35985C52A9}" type="datetimeFigureOut">
              <a:rPr lang="en-US" smtClean="0"/>
              <a:pPr/>
              <a:t>9/29/2011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82B1-6B87-4695-A571-2F35985C52A9}" type="datetimeFigureOut">
              <a:rPr lang="en-US" smtClean="0"/>
              <a:pPr/>
              <a:t>9/29/2011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82B1-6B87-4695-A571-2F35985C52A9}" type="datetimeFigureOut">
              <a:rPr lang="en-US" smtClean="0"/>
              <a:pPr/>
              <a:t>9/29/2011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6E82B1-6B87-4695-A571-2F35985C52A9}" type="datetimeFigureOut">
              <a:rPr lang="en-US" smtClean="0"/>
              <a:pPr/>
              <a:t>9/29/2011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16E82B1-6B87-4695-A571-2F35985C52A9}" type="datetimeFigureOut">
              <a:rPr lang="en-US" smtClean="0"/>
              <a:pPr/>
              <a:t>9/29/2011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82B1-6B87-4695-A571-2F35985C52A9}" type="datetimeFigureOut">
              <a:rPr lang="en-US" smtClean="0"/>
              <a:pPr/>
              <a:t>9/29/2011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82B1-6B87-4695-A571-2F35985C52A9}" type="datetimeFigureOut">
              <a:rPr lang="en-US" smtClean="0"/>
              <a:pPr/>
              <a:t>9/29/2011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6E82B1-6B87-4695-A571-2F35985C52A9}" type="datetimeFigureOut">
              <a:rPr lang="en-US" smtClean="0"/>
              <a:pPr/>
              <a:t>9/29/2011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82B1-6B87-4695-A571-2F35985C52A9}" type="datetimeFigureOut">
              <a:rPr lang="en-US" smtClean="0"/>
              <a:pPr/>
              <a:t>9/29/2011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6E82B1-6B87-4695-A571-2F35985C52A9}" type="datetimeFigureOut">
              <a:rPr lang="en-US" smtClean="0"/>
              <a:pPr/>
              <a:t>9/29/2011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6E82B1-6B87-4695-A571-2F35985C52A9}" type="datetimeFigureOut">
              <a:rPr lang="en-US" smtClean="0"/>
              <a:pPr/>
              <a:t>9/29/2011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16E82B1-6B87-4695-A571-2F35985C52A9}" type="datetimeFigureOut">
              <a:rPr lang="en-US" smtClean="0"/>
              <a:pPr/>
              <a:t>9/29/2011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wstuffworks.com/" TargetMode="External"/><Relationship Id="rId2" Type="http://schemas.openxmlformats.org/officeDocument/2006/relationships/hyperlink" Target="http://www.enchantedlearning.com/inventors/indexm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hyperlink" Target="http://www.bobkatsjaunt.com/motorcycle_quotes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Technology Investigation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76800"/>
            <a:ext cx="6400800" cy="1752600"/>
          </a:xfrm>
        </p:spPr>
        <p:txBody>
          <a:bodyPr/>
          <a:lstStyle/>
          <a:p>
            <a:r>
              <a:rPr lang="en-US" dirty="0" smtClean="0"/>
              <a:t>GTT Project 1.1.3a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 Black" pitchFamily="34" charset="0"/>
              </a:rPr>
              <a:t> 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16764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By: Cynthia M. &amp; Shelby R.</a:t>
            </a:r>
            <a:endParaRPr lang="en-US" sz="2800" dirty="0"/>
          </a:p>
        </p:txBody>
      </p:sp>
      <p:pic>
        <p:nvPicPr>
          <p:cNvPr id="2050" name="Picture 2" descr="C:\Program Files\Microsoft Office\MEDIA\CAGCAT10\j025187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1905000" cy="123825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182927" y="259080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6082" y="2967335"/>
            <a:ext cx="3468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Motorcycle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Positive Impact of Invention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People have been able to travel faster.</a:t>
            </a:r>
          </a:p>
          <a:p>
            <a:r>
              <a:rPr lang="en-US" dirty="0" smtClean="0"/>
              <a:t>Traveling safer  </a:t>
            </a:r>
          </a:p>
          <a:p>
            <a:r>
              <a:rPr lang="en-US" dirty="0" smtClean="0"/>
              <a:t> using less money for gas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 descr="C:\Program Files\Microsoft Office\MEDIA\CAGCAT10\j0251871.wmf"/>
          <p:cNvPicPr>
            <a:picLocks noChangeAspect="1" noChangeArrowheads="1"/>
          </p:cNvPicPr>
          <p:nvPr/>
        </p:nvPicPr>
        <p:blipFill>
          <a:blip r:embed="rId2" cstate="print">
            <a:biLevel thresh="25000"/>
          </a:blip>
          <a:srcRect/>
          <a:stretch>
            <a:fillRect/>
          </a:stretch>
        </p:blipFill>
        <p:spPr bwMode="auto">
          <a:xfrm>
            <a:off x="7239000" y="0"/>
            <a:ext cx="1905000" cy="12382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impact on Society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Polluting the air</a:t>
            </a:r>
          </a:p>
          <a:p>
            <a:r>
              <a:rPr lang="en-US" dirty="0" smtClean="0"/>
              <a:t>Using “to” much gas</a:t>
            </a:r>
          </a:p>
          <a:p>
            <a:pPr marL="118872" indent="0"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2" descr="C:\Program Files\Microsoft Office\MEDIA\CAGCAT10\j0251871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239000" y="0"/>
            <a:ext cx="1905000" cy="12382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www.enchantedlearning.com/inventors/indexm.shtml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</a:t>
            </a:r>
            <a:r>
              <a:rPr lang="en-US" sz="2000" dirty="0" smtClean="0">
                <a:hlinkClick r:id="rId3"/>
              </a:rPr>
              <a:t>http://www.howstuffworks.com/</a:t>
            </a:r>
            <a:r>
              <a:rPr lang="en-US" sz="2000" dirty="0" smtClean="0"/>
              <a:t> </a:t>
            </a:r>
          </a:p>
          <a:p>
            <a:r>
              <a:rPr lang="en-US" sz="2000" dirty="0" smtClean="0">
                <a:hlinkClick r:id="rId4"/>
              </a:rPr>
              <a:t>http://www.bobkatsjaunt.com/motorcycle_quotes.htm</a:t>
            </a:r>
            <a:endParaRPr lang="en-US" sz="2000" dirty="0" smtClean="0"/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 </a:t>
            </a:r>
          </a:p>
          <a:p>
            <a:endParaRPr lang="en-US" sz="2000" dirty="0"/>
          </a:p>
        </p:txBody>
      </p:sp>
      <p:pic>
        <p:nvPicPr>
          <p:cNvPr id="4" name="Picture 2" descr="C:\Program Files\Microsoft Office\MEDIA\CAGCAT10\j0251871.wmf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239000" y="0"/>
            <a:ext cx="1905000" cy="12382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2728"/>
          </a:xfrm>
        </p:spPr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Main Purpose, of the motorcycle  was to get around faster, better and safer, and to make travel easier.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098" name="Picture 2" descr="C:\Program Files\Microsoft Office\MEDIA\CAGCAT10\j0251871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239000" y="0"/>
            <a:ext cx="1905000" cy="12382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First motorcycle- Sylvester Howard Roper, 1876</a:t>
            </a:r>
          </a:p>
          <a:p>
            <a:r>
              <a:rPr lang="en-US" dirty="0" smtClean="0"/>
              <a:t>Second “up dated” Innovation- Gottlieb Daimler, 1885</a:t>
            </a:r>
          </a:p>
        </p:txBody>
      </p:sp>
      <p:pic>
        <p:nvPicPr>
          <p:cNvPr id="3074" name="Picture 2" descr="C:\Program Files\Microsoft Office\MEDIA\CAGCAT10\j0251871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239305" y="0"/>
            <a:ext cx="1904695" cy="123809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</a:t>
            </a:r>
            <a:r>
              <a:rPr lang="en-US" dirty="0" err="1" smtClean="0"/>
              <a:t>vs</a:t>
            </a:r>
            <a:r>
              <a:rPr lang="en-US" dirty="0" smtClean="0"/>
              <a:t>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r>
              <a:rPr lang="en-US" dirty="0" smtClean="0"/>
              <a:t>Original : the “first” one was coal powered, two cylinder, and steam driven, this was also wooden . 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Today: the design today is the motorcycle the motorcycle is very different from the bike, Today’s version is gas/ fuel powered, can go WAY faster than the “first” one, and  has more powerful engine.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1027" name="Picture 3" descr="C:\Program Files\Microsoft Office\MEDIA\CAGCAT10\j0251871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239305" y="0"/>
            <a:ext cx="1904695" cy="123809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Quote about the Invention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Quote: “Faster, faster, faster, until the thrill of speed overcomes the fear of death.”  ~Sylvester Howard Roper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122" name="Picture 2" descr="C:\Program Files\Microsoft Office\MEDIA\CAGCAT10\j0251871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239305" y="0"/>
            <a:ext cx="1904695" cy="123809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Innovations for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Gas/fuel powered</a:t>
            </a:r>
          </a:p>
          <a:p>
            <a:r>
              <a:rPr lang="en-US" dirty="0" smtClean="0"/>
              <a:t>Not a “motorized bicycle” </a:t>
            </a:r>
          </a:p>
          <a:p>
            <a:r>
              <a:rPr lang="en-US" dirty="0" smtClean="0"/>
              <a:t>Has a better engine</a:t>
            </a:r>
          </a:p>
          <a:p>
            <a:r>
              <a:rPr lang="en-US" dirty="0" smtClean="0"/>
              <a:t>they added a windshield</a:t>
            </a:r>
          </a:p>
          <a:p>
            <a:r>
              <a:rPr lang="en-US" dirty="0" smtClean="0"/>
              <a:t> motor</a:t>
            </a:r>
          </a:p>
          <a:p>
            <a:r>
              <a:rPr lang="en-US" dirty="0" smtClean="0"/>
              <a:t> mirrors</a:t>
            </a:r>
          </a:p>
        </p:txBody>
      </p:sp>
      <p:pic>
        <p:nvPicPr>
          <p:cNvPr id="4" name="Picture 2" descr="C:\Program Files\Microsoft Office\MEDIA\CAGCAT10\j0251871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239000" y="0"/>
            <a:ext cx="1905000" cy="12382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r>
              <a:rPr lang="en-US" sz="4400" dirty="0" smtClean="0"/>
              <a:t>  motorcycle(1 cylinder engine)</a:t>
            </a:r>
          </a:p>
          <a:p>
            <a:r>
              <a:rPr lang="en-US" sz="4400" dirty="0" smtClean="0"/>
              <a:t>  motorized bicycle</a:t>
            </a:r>
          </a:p>
          <a:p>
            <a:r>
              <a:rPr lang="en-US" sz="4400" dirty="0"/>
              <a:t>  </a:t>
            </a:r>
            <a:r>
              <a:rPr lang="en-US" sz="4400" dirty="0" smtClean="0"/>
              <a:t>motorized scooter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sz="4800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</a:t>
            </a: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2" descr="C:\Program Files\Microsoft Office\MEDIA\CAGCAT10\j0251871.wmf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239000" y="0"/>
            <a:ext cx="1905000" cy="12382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of Invention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Transportation, getting you around from place to place.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Program Files\Microsoft Office\MEDIA\CAGCAT10\j0251871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239000" y="0"/>
            <a:ext cx="1905000" cy="12382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Creation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906988196"/>
              </p:ext>
            </p:extLst>
          </p:nvPr>
        </p:nvGraphicFramePr>
        <p:xfrm>
          <a:off x="838200" y="1441172"/>
          <a:ext cx="7408865" cy="51665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1773"/>
                <a:gridCol w="1481773"/>
                <a:gridCol w="1481773"/>
                <a:gridCol w="1481773"/>
                <a:gridCol w="1481773"/>
              </a:tblGrid>
              <a:tr h="686024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 marL="82320" marR="823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 marL="82320" marR="823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Technology</a:t>
                      </a:r>
                      <a:endParaRPr lang="en-US" dirty="0"/>
                    </a:p>
                  </a:txBody>
                  <a:tcPr marL="82320" marR="823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Engineering</a:t>
                      </a:r>
                      <a:endParaRPr lang="en-US" dirty="0"/>
                    </a:p>
                  </a:txBody>
                  <a:tcPr marL="82320" marR="823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 marL="82320" marR="82320"/>
                </a:tc>
              </a:tr>
              <a:tr h="3283004">
                <a:tc>
                  <a:txBody>
                    <a:bodyPr/>
                    <a:lstStyle/>
                    <a:p>
                      <a:r>
                        <a:rPr lang="en-US" dirty="0" smtClean="0"/>
                        <a:t>Motorcycle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82320" marR="823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will</a:t>
                      </a:r>
                      <a:r>
                        <a:rPr lang="en-US" baseline="0" dirty="0" smtClean="0"/>
                        <a:t> get fuel and necessary materials,</a:t>
                      </a:r>
                      <a:r>
                        <a:rPr lang="en-US" dirty="0" smtClean="0"/>
                        <a:t> What it will look like </a:t>
                      </a:r>
                    </a:p>
                    <a:p>
                      <a:endParaRPr lang="en-US" dirty="0"/>
                    </a:p>
                  </a:txBody>
                  <a:tcPr marL="82320" marR="823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What pieces go</a:t>
                      </a:r>
                      <a:r>
                        <a:rPr lang="en-US" baseline="0" dirty="0" smtClean="0"/>
                        <a:t> together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,Will</a:t>
                      </a:r>
                      <a:r>
                        <a:rPr lang="en-US" baseline="0" dirty="0" smtClean="0"/>
                        <a:t> build the motorcycle based off of </a:t>
                      </a:r>
                    </a:p>
                    <a:p>
                      <a:r>
                        <a:rPr lang="en-US" baseline="0" dirty="0" smtClean="0"/>
                        <a:t>                  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</a:t>
                      </a:r>
                      <a:endParaRPr lang="en-US" dirty="0"/>
                    </a:p>
                  </a:txBody>
                  <a:tcPr marL="82320" marR="823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What type of material needed.</a:t>
                      </a:r>
                    </a:p>
                    <a:p>
                      <a:r>
                        <a:rPr lang="en-US" dirty="0" smtClean="0"/>
                        <a:t>makes,</a:t>
                      </a:r>
                      <a:r>
                        <a:rPr lang="en-US" baseline="0" dirty="0" smtClean="0"/>
                        <a:t> designs, and blue prints for </a:t>
                      </a:r>
                    </a:p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     And   </a:t>
                      </a:r>
                      <a:endParaRPr lang="en-US" dirty="0"/>
                    </a:p>
                  </a:txBody>
                  <a:tcPr marL="82320" marR="823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Measures how big it should be etc.( based off of engineers</a:t>
                      </a:r>
                      <a:r>
                        <a:rPr lang="en-US" baseline="0" dirty="0" smtClean="0"/>
                        <a:t>  design) </a:t>
                      </a:r>
                      <a:r>
                        <a:rPr lang="en-US" dirty="0" smtClean="0"/>
                        <a:t>the dimensions</a:t>
                      </a:r>
                      <a:r>
                        <a:rPr lang="en-US" baseline="0" dirty="0" smtClean="0"/>
                        <a:t> of the motorcycle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82320" marR="82320"/>
                </a:tc>
              </a:tr>
            </a:tbl>
          </a:graphicData>
        </a:graphic>
      </p:graphicFrame>
      <p:pic>
        <p:nvPicPr>
          <p:cNvPr id="5" name="Picture 2" descr="C:\Program Files\Microsoft Office\MEDIA\CAGCAT10\j0251871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239000" y="0"/>
            <a:ext cx="1905000" cy="12382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379</TotalTime>
  <Words>330</Words>
  <Application>Microsoft Office PowerPoint</Application>
  <PresentationFormat>On-screen Show (4:3)</PresentationFormat>
  <Paragraphs>73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Technology Investigation</vt:lpstr>
      <vt:lpstr>History</vt:lpstr>
      <vt:lpstr>Invented….</vt:lpstr>
      <vt:lpstr>Original vs Today</vt:lpstr>
      <vt:lpstr>Quote about the Invention</vt:lpstr>
      <vt:lpstr>Innovations for improvement</vt:lpstr>
      <vt:lpstr>Types of Inventions</vt:lpstr>
      <vt:lpstr>Technology of Invention</vt:lpstr>
      <vt:lpstr>Overview of the Creation</vt:lpstr>
      <vt:lpstr>Positive Impact of Invention</vt:lpstr>
      <vt:lpstr>Negative impact on Society </vt:lpstr>
      <vt:lpstr>Resources</vt:lpstr>
    </vt:vector>
  </TitlesOfParts>
  <Company>HCISD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Investigation</dc:title>
  <dc:creator>Standalone</dc:creator>
  <cp:lastModifiedBy>620032</cp:lastModifiedBy>
  <cp:revision>41</cp:revision>
  <dcterms:created xsi:type="dcterms:W3CDTF">2011-06-21T18:24:37Z</dcterms:created>
  <dcterms:modified xsi:type="dcterms:W3CDTF">2011-09-29T18:29:25Z</dcterms:modified>
</cp:coreProperties>
</file>