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69" r:id="rId3"/>
    <p:sldId id="260" r:id="rId4"/>
    <p:sldId id="261" r:id="rId5"/>
    <p:sldId id="266" r:id="rId6"/>
    <p:sldId id="258" r:id="rId7"/>
    <p:sldId id="267" r:id="rId8"/>
    <p:sldId id="262" r:id="rId9"/>
    <p:sldId id="257" r:id="rId10"/>
    <p:sldId id="263" r:id="rId11"/>
    <p:sldId id="264" r:id="rId12"/>
    <p:sldId id="265" r:id="rId13"/>
    <p:sldId id="268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09" autoAdjust="0"/>
  </p:normalViewPr>
  <p:slideViewPr>
    <p:cSldViewPr>
      <p:cViewPr>
        <p:scale>
          <a:sx n="66" d="100"/>
          <a:sy n="66" d="100"/>
        </p:scale>
        <p:origin x="-13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D6652-13CF-4262-B475-B0FF9AFEE496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37251-007E-4BF3-A60F-905F77FB4F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82B1-6B87-4695-A571-2F35985C52A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6E5D-2F6C-40ED-A2DD-46FD942F3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82B1-6B87-4695-A571-2F35985C52A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6E5D-2F6C-40ED-A2DD-46FD942F3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82B1-6B87-4695-A571-2F35985C52A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6E5D-2F6C-40ED-A2DD-46FD942F3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82B1-6B87-4695-A571-2F35985C52A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6E5D-2F6C-40ED-A2DD-46FD942F3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82B1-6B87-4695-A571-2F35985C52A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6E5D-2F6C-40ED-A2DD-46FD942F3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82B1-6B87-4695-A571-2F35985C52A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6E5D-2F6C-40ED-A2DD-46FD942F3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82B1-6B87-4695-A571-2F35985C52A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6E5D-2F6C-40ED-A2DD-46FD942F3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82B1-6B87-4695-A571-2F35985C52A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E6E5D-2F6C-40ED-A2DD-46FD942F3B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82B1-6B87-4695-A571-2F35985C52A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6E5D-2F6C-40ED-A2DD-46FD942F3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82B1-6B87-4695-A571-2F35985C52A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E5E6E5D-2F6C-40ED-A2DD-46FD942F3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16E82B1-6B87-4695-A571-2F35985C52A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6E5D-2F6C-40ED-A2DD-46FD942F3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16E82B1-6B87-4695-A571-2F35985C52A9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E5E6E5D-2F6C-40ED-A2DD-46FD942F3B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581855\Local%20Settings\Temporary%20Internet%20Files\Content.IE5\YGJ7F4R3\MS910219504%5b1%5d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581855\Local%20Settings\Temporary%20Internet%20Files\Content.IE5\Q175OFGS\MS910219513%5b1%5d.wa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581855\Local%20Settings\Temporary%20Internet%20Files\Content.IE5\IBPC8WTY\MS910219491%5b1%5d.wa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581855\Local%20Settings\Temporary%20Internet%20Files\Content.IE5\Q175OFGS\MS910219513%5b1%5d.wav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581855\Local%20Settings\Temporary%20Internet%20Files\Content.IE5\29WN1KGL\MS910219496%5b1%5d.wav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2057400" y="304800"/>
            <a:ext cx="5105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Technology Investigation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2667000" y="4876800"/>
            <a:ext cx="2667000" cy="1752600"/>
          </a:xfrm>
        </p:spPr>
        <p:txBody>
          <a:bodyPr/>
          <a:lstStyle/>
          <a:p>
            <a:r>
              <a:rPr lang="en-US" dirty="0" smtClean="0"/>
              <a:t>GTT Project 1.1.3a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6670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Black" pitchFamily="34" charset="0"/>
              </a:rPr>
              <a:t>Cell Phone</a:t>
            </a:r>
            <a:endParaRPr lang="en-US" sz="60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7526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Joshua and Kori </a:t>
            </a:r>
            <a:endParaRPr lang="en-US" sz="2800" dirty="0"/>
          </a:p>
        </p:txBody>
      </p:sp>
      <p:pic>
        <p:nvPicPr>
          <p:cNvPr id="1027" name="Picture 3" descr="C:\Program Files\Microsoft Office\MEDIA\CAGCAT10\j033226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1942984" cy="2196127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MEDIA\CAGCAT10\j028541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038600"/>
            <a:ext cx="1764219" cy="2596633"/>
          </a:xfrm>
          <a:prstGeom prst="rect">
            <a:avLst/>
          </a:prstGeom>
          <a:noFill/>
        </p:spPr>
      </p:pic>
      <p:pic>
        <p:nvPicPr>
          <p:cNvPr id="8" name="MS910219504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of Invention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some of the components of the telephone are the switch hook that allows the person to receive a call. Also the dialer and the ringer.         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C:\Documents and Settings\581855\Local Settings\Temporary Internet Files\Content.IE5\AO953IH8\MC90043262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114800"/>
            <a:ext cx="1714500" cy="1714500"/>
          </a:xfrm>
          <a:prstGeom prst="rect">
            <a:avLst/>
          </a:prstGeom>
          <a:noFill/>
        </p:spPr>
      </p:pic>
      <p:pic>
        <p:nvPicPr>
          <p:cNvPr id="7171" name="Picture 3" descr="C:\Documents and Settings\581855\Local Settings\Temporary Internet Files\Content.IE5\6PMXVG9A\MC90043257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86200"/>
            <a:ext cx="1828572" cy="1828572"/>
          </a:xfrm>
          <a:prstGeom prst="rect">
            <a:avLst/>
          </a:prstGeom>
          <a:noFill/>
        </p:spPr>
      </p:pic>
      <p:pic>
        <p:nvPicPr>
          <p:cNvPr id="7172" name="Picture 4" descr="C:\Documents and Settings\581855\Local Settings\Temporary Internet Files\Content.IE5\XHPEHJQ5\MC90043386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962400"/>
            <a:ext cx="1828572" cy="1828572"/>
          </a:xfrm>
          <a:prstGeom prst="rect">
            <a:avLst/>
          </a:prstGeom>
          <a:noFill/>
        </p:spPr>
      </p:pic>
      <p:pic>
        <p:nvPicPr>
          <p:cNvPr id="8" name="MS910219513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Creation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219200"/>
          <a:ext cx="746760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631065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Engineering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 marL="82973" marR="82973"/>
                </a:tc>
              </a:tr>
              <a:tr h="5769735">
                <a:tc>
                  <a:txBody>
                    <a:bodyPr/>
                    <a:lstStyle/>
                    <a:p>
                      <a:r>
                        <a:rPr lang="en-US" dirty="0" smtClean="0"/>
                        <a:t> telephone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trying to turn electricity into</a:t>
                      </a:r>
                      <a:r>
                        <a:rPr lang="en-US" baseline="0" dirty="0" smtClean="0"/>
                        <a:t> sound waves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the</a:t>
                      </a:r>
                      <a:r>
                        <a:rPr lang="en-US" baseline="0" dirty="0" smtClean="0"/>
                        <a:t> microphone hast to turn sound into electricity waves and the speaker turns it back into sound waves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is making the</a:t>
                      </a:r>
                      <a:r>
                        <a:rPr lang="en-US" baseline="0" dirty="0" smtClean="0"/>
                        <a:t> electro circuit and the micro processer so the phone can actually function properly.</a:t>
                      </a:r>
                      <a:endParaRPr lang="en-US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the math behind</a:t>
                      </a:r>
                      <a:r>
                        <a:rPr lang="en-US" baseline="0" dirty="0" smtClean="0"/>
                        <a:t> the phone is telling how big the electro-circuitry and the micro processor,-speaker and microphone should be.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82973" marR="82973"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Positive Impact of Invention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delivering messages in person you can do it easily at home. </a:t>
            </a:r>
          </a:p>
          <a:p>
            <a:r>
              <a:rPr lang="en-US" dirty="0" smtClean="0"/>
              <a:t> it sent messages faster.</a:t>
            </a:r>
          </a:p>
          <a:p>
            <a:r>
              <a:rPr lang="en-US" dirty="0" smtClean="0"/>
              <a:t> it is much more efficient.</a:t>
            </a:r>
          </a:p>
          <a:p>
            <a:r>
              <a:rPr lang="en-US" dirty="0" smtClean="0"/>
              <a:t> it takes not as much energy.</a:t>
            </a:r>
            <a:endParaRPr lang="en-US" dirty="0"/>
          </a:p>
        </p:txBody>
      </p:sp>
      <p:pic>
        <p:nvPicPr>
          <p:cNvPr id="8194" name="Picture 2" descr="C:\Documents and Settings\581855\Local Settings\Temporary Internet Files\Content.IE5\6PMXVG9A\MC90043979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581400"/>
            <a:ext cx="2743200" cy="2743200"/>
          </a:xfrm>
          <a:prstGeom prst="rect">
            <a:avLst/>
          </a:prstGeom>
          <a:noFill/>
        </p:spPr>
      </p:pic>
      <p:pic>
        <p:nvPicPr>
          <p:cNvPr id="8195" name="Picture 3" descr="C:\Documents and Settings\581855\Local Settings\Temporary Internet Files\Content.IE5\XHPEHJQ5\MC90043983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267200"/>
            <a:ext cx="27432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impact on Society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negative impact on society is that it cost much more because the materials needed were hard to get and that cost money and because it was a new object it was fairly big and was not as compact as modern today so it took more for manufacturing and that costs money.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Documents and Settings\581855\Local Settings\Temporary Internet Files\Content.IE5\29WN1KGL\MC90043438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105400"/>
            <a:ext cx="1717372" cy="1752600"/>
          </a:xfrm>
          <a:prstGeom prst="rect">
            <a:avLst/>
          </a:prstGeom>
          <a:noFill/>
        </p:spPr>
      </p:pic>
      <p:pic>
        <p:nvPicPr>
          <p:cNvPr id="13" name="MS900388484[1].wav">
            <a:hlinkClick r:id="" action="ppaction://media"/>
          </p:cNvPr>
          <p:cNvPicPr>
            <a:picLocks noRot="1" noChangeAspect="1"/>
          </p:cNvPicPr>
          <p:nvPr>
            <a:wavAudioFile r:embed="rId1" name="MS900388484[1]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www.History.com </a:t>
            </a:r>
          </a:p>
          <a:p>
            <a:r>
              <a:rPr lang="en-US" sz="2000" dirty="0" smtClean="0"/>
              <a:t> www.How Stuff Works.com</a:t>
            </a:r>
          </a:p>
          <a:p>
            <a:r>
              <a:rPr lang="en-US" sz="2000" dirty="0" smtClean="0"/>
              <a:t>www.Discovery.com</a:t>
            </a:r>
          </a:p>
          <a:p>
            <a:r>
              <a:rPr lang="en-US" sz="2000" dirty="0" smtClean="0"/>
              <a:t>www.CBSnews.com </a:t>
            </a:r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10244" name="Picture 4" descr="C:\Documents and Settings\581855\Local Settings\Temporary Internet Files\Content.IE5\XHPEHJQ5\MC90044213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9138" y="442913"/>
            <a:ext cx="2800350" cy="2800350"/>
          </a:xfrm>
          <a:prstGeom prst="rect">
            <a:avLst/>
          </a:prstGeom>
          <a:noFill/>
        </p:spPr>
      </p:pic>
      <p:pic>
        <p:nvPicPr>
          <p:cNvPr id="10245" name="Picture 5" descr="C:\Documents and Settings\581855\Local Settings\Temporary Internet Files\Content.IE5\AO953IH8\MC9004360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4838" y="4324350"/>
            <a:ext cx="1346200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4038600" cy="2590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Purpose: Its purpose is to communicate with others  through many things ( email, text, etc…).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76800" y="160020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Did you know: that Alexander graham bell was a Scottish American?</a:t>
            </a:r>
            <a:endParaRPr lang="en-US" sz="3200" dirty="0"/>
          </a:p>
        </p:txBody>
      </p:sp>
      <p:pic>
        <p:nvPicPr>
          <p:cNvPr id="2050" name="Picture 2" descr="C:\Documents and Settings\581855\Local Settings\Temporary Internet Files\Content.IE5\IBPC8WTY\MC90043983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14800"/>
            <a:ext cx="2743200" cy="2743200"/>
          </a:xfrm>
          <a:prstGeom prst="rect">
            <a:avLst/>
          </a:prstGeom>
          <a:noFill/>
        </p:spPr>
      </p:pic>
      <p:pic>
        <p:nvPicPr>
          <p:cNvPr id="2051" name="Picture 3" descr="C:\Documents and Settings\581855\Local Settings\Temporary Internet Files\Content.IE5\YGJ7F4R3\MC90043979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2743200" cy="2743200"/>
          </a:xfrm>
          <a:prstGeom prst="rect">
            <a:avLst/>
          </a:prstGeom>
          <a:noFill/>
        </p:spPr>
      </p:pic>
      <p:pic>
        <p:nvPicPr>
          <p:cNvPr id="8" name="MS910219491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40386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Purpose: its purpose is to call other people’s phone’s through texts and emergency calls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76800" y="1600201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Did you know: the word telephone in Greek means “far sound”.</a:t>
            </a:r>
            <a:endParaRPr lang="en-US" sz="3200" dirty="0"/>
          </a:p>
        </p:txBody>
      </p:sp>
      <p:sp>
        <p:nvSpPr>
          <p:cNvPr id="1026" name="phone3"/>
          <p:cNvSpPr>
            <a:spLocks noEditPoints="1" noChangeArrowheads="1"/>
          </p:cNvSpPr>
          <p:nvPr/>
        </p:nvSpPr>
        <p:spPr bwMode="auto">
          <a:xfrm>
            <a:off x="6400800" y="3962400"/>
            <a:ext cx="2743200" cy="2362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200 w 21600"/>
              <a:gd name="T17" fmla="*/ 23516 h 21600"/>
              <a:gd name="T18" fmla="*/ 21400 w 21600"/>
              <a:gd name="T19" fmla="*/ 404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:\Documents and Settings\581855\Local Settings\Temporary Internet Files\Content.IE5\29WN1KGL\MC9004406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38600"/>
            <a:ext cx="2438400" cy="2438400"/>
          </a:xfrm>
          <a:prstGeom prst="rect">
            <a:avLst/>
          </a:prstGeom>
          <a:noFill/>
        </p:spPr>
      </p:pic>
      <p:pic>
        <p:nvPicPr>
          <p:cNvPr id="7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2849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Inventor and date: Alexander Graham bell is the inventor, 1847-1922</a:t>
            </a:r>
            <a:endParaRPr lang="en-US" u="sng" dirty="0" smtClean="0"/>
          </a:p>
          <a:p>
            <a:r>
              <a:rPr lang="en-US" dirty="0" smtClean="0"/>
              <a:t>Invention details: the electro magnet in the ear piece turn sound waves into understandable speech.												</a:t>
            </a:r>
          </a:p>
        </p:txBody>
      </p:sp>
      <p:pic>
        <p:nvPicPr>
          <p:cNvPr id="1026" name="Picture 2" descr="C:\Program Files\Microsoft Office\MEDIA\CAGCAT10\j019980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909884"/>
            <a:ext cx="2600325" cy="2621091"/>
          </a:xfrm>
          <a:prstGeom prst="rect">
            <a:avLst/>
          </a:prstGeom>
          <a:noFill/>
        </p:spPr>
      </p:pic>
      <p:pic>
        <p:nvPicPr>
          <p:cNvPr id="5" name="MS910219513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106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vs.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Original :the original telephone was called the telegraph.</a:t>
            </a:r>
          </a:p>
          <a:p>
            <a:pPr lvl="1"/>
            <a:r>
              <a:rPr lang="en-US" dirty="0" smtClean="0"/>
              <a:t>Did you know: the first working telephone was experimented in 1956 and could carry a signal 2,200 miles between many countries.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Today the telephone is now much more compact and can call and carry signals over 2,200 miles and now uses satellite technology to carry signals instead of electricity wires </a:t>
            </a:r>
          </a:p>
        </p:txBody>
      </p:sp>
      <p:pic>
        <p:nvPicPr>
          <p:cNvPr id="2050" name="Picture 2" descr="C:\Documents and Settings\581855\Local Settings\Temporary Internet Files\Content.IE5\AO953IH8\MP90043876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0593" y="457200"/>
            <a:ext cx="2013407" cy="1447800"/>
          </a:xfrm>
          <a:prstGeom prst="rect">
            <a:avLst/>
          </a:prstGeom>
          <a:noFill/>
        </p:spPr>
      </p:pic>
      <p:pic>
        <p:nvPicPr>
          <p:cNvPr id="2052" name="Picture 4" descr="C:\Documents and Settings\581855\Local Settings\Temporary Internet Files\Content.IE5\6PMXVG9A\MP90044312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438112"/>
            <a:ext cx="2133600" cy="1419887"/>
          </a:xfrm>
          <a:prstGeom prst="rect">
            <a:avLst/>
          </a:prstGeom>
          <a:noFill/>
        </p:spPr>
      </p:pic>
      <p:pic>
        <p:nvPicPr>
          <p:cNvPr id="9" name="MS900074717[1].wav">
            <a:hlinkClick r:id="" action="ppaction://media"/>
          </p:cNvPr>
          <p:cNvPicPr>
            <a:picLocks noRot="1" noChangeAspect="1"/>
          </p:cNvPicPr>
          <p:nvPr>
            <a:wavAudioFile r:embed="rId1" name="MS900074717[1]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510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Quote about the Invention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Quote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en-US" dirty="0" smtClean="0"/>
              <a:t>  and some quotes about the telephone were from CBS news saying "one in four house holds have cell phones but no traditional land lines.”</a:t>
            </a:r>
            <a:endParaRPr lang="en-US" dirty="0"/>
          </a:p>
        </p:txBody>
      </p:sp>
      <p:pic>
        <p:nvPicPr>
          <p:cNvPr id="3074" name="Picture 2" descr="C:\Documents and Settings\581855\Local Settings\Temporary Internet Files\Content.IE5\AO953IH8\MP90042651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86200"/>
            <a:ext cx="1518419" cy="2283203"/>
          </a:xfrm>
          <a:prstGeom prst="rect">
            <a:avLst/>
          </a:prstGeom>
          <a:noFill/>
        </p:spPr>
      </p:pic>
      <p:pic>
        <p:nvPicPr>
          <p:cNvPr id="3075" name="Picture 3" descr="C:\Documents and Settings\581855\Local Settings\Temporary Internet Files\Content.IE5\H1VDYG8X\MP90043093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505200"/>
            <a:ext cx="2439516" cy="3200400"/>
          </a:xfrm>
          <a:prstGeom prst="rect">
            <a:avLst/>
          </a:prstGeom>
          <a:noFill/>
        </p:spPr>
      </p:pic>
      <p:pic>
        <p:nvPicPr>
          <p:cNvPr id="7" name="MS900388364[1].wav">
            <a:hlinkClick r:id="" action="ppaction://media"/>
          </p:cNvPr>
          <p:cNvPicPr>
            <a:picLocks noRot="1" noChangeAspect="1"/>
          </p:cNvPicPr>
          <p:nvPr>
            <a:wavAudioFile r:embed="rId1" name="MS900388364[1].wav"/>
          </p:nvPr>
        </p:nvPicPr>
        <p:blipFill>
          <a:blip r:embed="rId5" cstate="print"/>
          <a:stretch>
            <a:fillRect/>
          </a:stretch>
        </p:blipFill>
        <p:spPr>
          <a:xfrm>
            <a:off x="4267200" y="563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Innovations for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black berry</a:t>
            </a:r>
          </a:p>
          <a:p>
            <a:pPr>
              <a:buNone/>
            </a:pPr>
            <a:r>
              <a:rPr lang="en-US" dirty="0" smtClean="0"/>
              <a:t>: the telegraph </a:t>
            </a:r>
          </a:p>
          <a:p>
            <a:pPr>
              <a:buNone/>
            </a:pPr>
            <a:r>
              <a:rPr lang="en-US" dirty="0" smtClean="0"/>
              <a:t>: The phonograph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098" name="Picture 2" descr="C:\Documents and Settings\581855\Local Settings\Temporary Internet Files\Content.IE5\XHPEHJQ5\MP90044277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905000"/>
            <a:ext cx="1725168" cy="2584704"/>
          </a:xfrm>
          <a:prstGeom prst="rect">
            <a:avLst/>
          </a:prstGeom>
          <a:noFill/>
        </p:spPr>
      </p:pic>
      <p:pic>
        <p:nvPicPr>
          <p:cNvPr id="9" name="MS900069329[1].wav">
            <a:hlinkClick r:id="" action="ppaction://media"/>
          </p:cNvPr>
          <p:cNvPicPr>
            <a:picLocks noRot="1" noChangeAspect="1"/>
          </p:cNvPicPr>
          <p:nvPr>
            <a:wavAudioFile r:embed="rId1" name="MS900069329[1].wav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sz="4400" dirty="0" smtClean="0"/>
              <a:t> the I Pad would be one of the inventions 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sz="4800" dirty="0" smtClean="0"/>
              <a:t> as would the Black Berry.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 </a:t>
            </a:r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123" name="Picture 3" descr="C:\Documents and Settings\581855\Local Settings\Temporary Internet Files\Content.IE5\AO953IH8\MP9004434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95788"/>
            <a:ext cx="3699855" cy="2462212"/>
          </a:xfrm>
          <a:prstGeom prst="rect">
            <a:avLst/>
          </a:prstGeom>
          <a:noFill/>
        </p:spPr>
      </p:pic>
      <p:pic>
        <p:nvPicPr>
          <p:cNvPr id="7" name="MS900069330[1].wav">
            <a:hlinkClick r:id="" action="ppaction://media"/>
          </p:cNvPr>
          <p:cNvPicPr>
            <a:picLocks noRot="1" noChangeAspect="1"/>
          </p:cNvPicPr>
          <p:nvPr>
            <a:wavAudioFile r:embed="rId1" name="MS900069330[1].wav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Inventions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609"/>
          </a:xfrm>
        </p:spPr>
        <p:txBody>
          <a:bodyPr/>
          <a:lstStyle/>
          <a:p>
            <a:r>
              <a:rPr lang="en-US" dirty="0" smtClean="0"/>
              <a:t>And a gps because with out the telegraph there would be no phone.</a:t>
            </a:r>
          </a:p>
          <a:p>
            <a:r>
              <a:rPr lang="en-US" u="sng" dirty="0" smtClean="0"/>
              <a:t> and last but not least the I Phone</a:t>
            </a:r>
          </a:p>
          <a:p>
            <a:endParaRPr lang="en-US" dirty="0"/>
          </a:p>
        </p:txBody>
      </p:sp>
      <p:pic>
        <p:nvPicPr>
          <p:cNvPr id="6146" name="Picture 2" descr="C:\Documents and Settings\581855\Local Settings\Temporary Internet Files\Content.IE5\6PMXVG9A\MP9004223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2888409" cy="1960959"/>
          </a:xfrm>
          <a:prstGeom prst="rect">
            <a:avLst/>
          </a:prstGeom>
          <a:noFill/>
        </p:spPr>
      </p:pic>
      <p:pic>
        <p:nvPicPr>
          <p:cNvPr id="9" name="MS910219496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952</TotalTime>
  <Words>475</Words>
  <Application>Microsoft Office PowerPoint</Application>
  <PresentationFormat>On-screen Show (4:3)</PresentationFormat>
  <Paragraphs>70</Paragraphs>
  <Slides>14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Technology Investigation</vt:lpstr>
      <vt:lpstr>History</vt:lpstr>
      <vt:lpstr>History</vt:lpstr>
      <vt:lpstr>Details </vt:lpstr>
      <vt:lpstr>Original vs. Today</vt:lpstr>
      <vt:lpstr>Quote about the Invention</vt:lpstr>
      <vt:lpstr>Innovations for improvement</vt:lpstr>
      <vt:lpstr>Types of Inventions</vt:lpstr>
      <vt:lpstr>Types Inventions</vt:lpstr>
      <vt:lpstr>Technology of Invention</vt:lpstr>
      <vt:lpstr>Overview of the Creation</vt:lpstr>
      <vt:lpstr>Positive Impact of Invention</vt:lpstr>
      <vt:lpstr>Negative impact on Society </vt:lpstr>
      <vt:lpstr>Resources</vt:lpstr>
    </vt:vector>
  </TitlesOfParts>
  <Company>HCISD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Investigation</dc:title>
  <dc:creator>Standalone</dc:creator>
  <cp:lastModifiedBy>581855</cp:lastModifiedBy>
  <cp:revision>84</cp:revision>
  <dcterms:created xsi:type="dcterms:W3CDTF">2011-06-21T18:24:37Z</dcterms:created>
  <dcterms:modified xsi:type="dcterms:W3CDTF">2011-09-26T18:31:20Z</dcterms:modified>
</cp:coreProperties>
</file>